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69" r:id="rId14"/>
    <p:sldId id="287" r:id="rId15"/>
    <p:sldId id="270" r:id="rId16"/>
    <p:sldId id="272" r:id="rId17"/>
    <p:sldId id="273" r:id="rId18"/>
    <p:sldId id="271" r:id="rId19"/>
    <p:sldId id="274" r:id="rId20"/>
    <p:sldId id="286" r:id="rId21"/>
    <p:sldId id="276" r:id="rId22"/>
    <p:sldId id="275" r:id="rId23"/>
    <p:sldId id="277" r:id="rId24"/>
    <p:sldId id="278" r:id="rId25"/>
    <p:sldId id="281" r:id="rId26"/>
    <p:sldId id="282" r:id="rId27"/>
    <p:sldId id="279" r:id="rId28"/>
    <p:sldId id="280" r:id="rId29"/>
    <p:sldId id="284" r:id="rId30"/>
    <p:sldId id="283" r:id="rId31"/>
    <p:sldId id="28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4381"/>
    <a:srgbClr val="F7B651"/>
    <a:srgbClr val="9DC3E6"/>
    <a:srgbClr val="702F73"/>
    <a:srgbClr val="595959"/>
    <a:srgbClr val="8FC41C"/>
    <a:srgbClr val="26AEDE"/>
    <a:srgbClr val="EB67A1"/>
    <a:srgbClr val="AC1E1C"/>
    <a:srgbClr val="852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 cmpd="sng" algn="ctr">
              <a:solidFill>
                <a:srgbClr val="7E4381"/>
              </a:solidFill>
              <a:prstDash val="solid"/>
              <a:round/>
            </a:ln>
          </c:spPr>
          <c:marker>
            <c:spPr>
              <a:solidFill>
                <a:srgbClr val="7E4381"/>
              </a:solidFill>
              <a:ln w="6350" cap="flat" cmpd="sng" algn="ctr">
                <a:solidFill>
                  <a:srgbClr val="7E4381"/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7</c:v>
                </c:pt>
                <c:pt idx="6">
                  <c:v>5</c:v>
                </c:pt>
                <c:pt idx="7">
                  <c:v>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 cap="rnd" cmpd="sng" algn="ctr">
              <a:solidFill>
                <a:srgbClr val="9DC3E6"/>
              </a:solidFill>
              <a:prstDash val="solid"/>
              <a:round/>
            </a:ln>
          </c:spPr>
          <c:marker>
            <c:spPr>
              <a:solidFill>
                <a:srgbClr val="9DC3E6"/>
              </a:solidFill>
              <a:ln w="6350" cap="flat" cmpd="sng" algn="ctr">
                <a:solidFill>
                  <a:srgbClr val="9DC3E6"/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  <c:pt idx="4">
                  <c:v>8</c:v>
                </c:pt>
                <c:pt idx="5">
                  <c:v>9</c:v>
                </c:pt>
                <c:pt idx="6">
                  <c:v>6</c:v>
                </c:pt>
                <c:pt idx="7">
                  <c:v>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 cap="rnd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</c:spPr>
          <c:marker>
            <c:spPr>
              <a:solidFill>
                <a:schemeClr val="accent2">
                  <a:lumMod val="40000"/>
                  <a:lumOff val="60000"/>
                </a:schemeClr>
              </a:solidFill>
              <a:ln w="63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5</c:v>
                </c:pt>
                <c:pt idx="6">
                  <c:v>3</c:v>
                </c:pt>
                <c:pt idx="7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8637552"/>
        <c:axId val="538637944"/>
      </c:lineChart>
      <c:catAx>
        <c:axId val="538637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38637944"/>
        <c:crosses val="autoZero"/>
        <c:auto val="1"/>
        <c:lblAlgn val="ctr"/>
        <c:lblOffset val="100"/>
        <c:noMultiLvlLbl val="0"/>
      </c:catAx>
      <c:valAx>
        <c:axId val="5386379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386375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20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7E438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7E438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4.3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7E438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4</c:v>
                </c:pt>
                <c:pt idx="1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7E438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4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8C990-4B60-4A54-ACB1-976FE75E1F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0A53D-CBC8-41AE-90F7-EB26C8020D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5"/>
          <p:cNvSpPr/>
          <p:nvPr userDrawn="1"/>
        </p:nvSpPr>
        <p:spPr>
          <a:xfrm>
            <a:off x="0" y="0"/>
            <a:ext cx="8238932" cy="6858000"/>
          </a:xfrm>
          <a:custGeom>
            <a:avLst/>
            <a:gdLst>
              <a:gd name="connsiteX0" fmla="*/ 0 w 7675927"/>
              <a:gd name="connsiteY0" fmla="*/ 0 h 6858000"/>
              <a:gd name="connsiteX1" fmla="*/ 7675927 w 7675927"/>
              <a:gd name="connsiteY1" fmla="*/ 0 h 6858000"/>
              <a:gd name="connsiteX2" fmla="*/ 7675927 w 7675927"/>
              <a:gd name="connsiteY2" fmla="*/ 6858000 h 6858000"/>
              <a:gd name="connsiteX3" fmla="*/ 0 w 7675927"/>
              <a:gd name="connsiteY3" fmla="*/ 6858000 h 6858000"/>
              <a:gd name="connsiteX4" fmla="*/ 0 w 7675927"/>
              <a:gd name="connsiteY4" fmla="*/ 0 h 6858000"/>
              <a:gd name="connsiteX0-1" fmla="*/ 0 w 7675927"/>
              <a:gd name="connsiteY0-2" fmla="*/ 0 h 6858000"/>
              <a:gd name="connsiteX1-3" fmla="*/ 7675927 w 7675927"/>
              <a:gd name="connsiteY1-4" fmla="*/ 0 h 6858000"/>
              <a:gd name="connsiteX2-5" fmla="*/ 7669764 w 7675927"/>
              <a:gd name="connsiteY2-6" fmla="*/ 3433665 h 6858000"/>
              <a:gd name="connsiteX3-7" fmla="*/ 7675927 w 7675927"/>
              <a:gd name="connsiteY3-8" fmla="*/ 6858000 h 6858000"/>
              <a:gd name="connsiteX4-9" fmla="*/ 0 w 7675927"/>
              <a:gd name="connsiteY4-10" fmla="*/ 6858000 h 6858000"/>
              <a:gd name="connsiteX5" fmla="*/ 0 w 7675927"/>
              <a:gd name="connsiteY5" fmla="*/ 0 h 6858000"/>
              <a:gd name="connsiteX0-11" fmla="*/ 0 w 9181326"/>
              <a:gd name="connsiteY0-12" fmla="*/ 0 h 6858000"/>
              <a:gd name="connsiteX1-13" fmla="*/ 7675927 w 9181326"/>
              <a:gd name="connsiteY1-14" fmla="*/ 0 h 6858000"/>
              <a:gd name="connsiteX2-15" fmla="*/ 9181324 w 9181326"/>
              <a:gd name="connsiteY2-16" fmla="*/ 3461657 h 6858000"/>
              <a:gd name="connsiteX3-17" fmla="*/ 7675927 w 9181326"/>
              <a:gd name="connsiteY3-18" fmla="*/ 6858000 h 6858000"/>
              <a:gd name="connsiteX4-19" fmla="*/ 0 w 9181326"/>
              <a:gd name="connsiteY4-20" fmla="*/ 6858000 h 6858000"/>
              <a:gd name="connsiteX5-21" fmla="*/ 0 w 9181326"/>
              <a:gd name="connsiteY5-22" fmla="*/ 0 h 6858000"/>
              <a:gd name="connsiteX0-23" fmla="*/ 0 w 9181328"/>
              <a:gd name="connsiteY0-24" fmla="*/ 0 h 6858000"/>
              <a:gd name="connsiteX1-25" fmla="*/ 7675927 w 9181328"/>
              <a:gd name="connsiteY1-26" fmla="*/ 0 h 6858000"/>
              <a:gd name="connsiteX2-27" fmla="*/ 9181324 w 9181328"/>
              <a:gd name="connsiteY2-28" fmla="*/ 3461657 h 6858000"/>
              <a:gd name="connsiteX3-29" fmla="*/ 7675927 w 9181328"/>
              <a:gd name="connsiteY3-30" fmla="*/ 6858000 h 6858000"/>
              <a:gd name="connsiteX4-31" fmla="*/ 0 w 9181328"/>
              <a:gd name="connsiteY4-32" fmla="*/ 6858000 h 6858000"/>
              <a:gd name="connsiteX5-33" fmla="*/ 0 w 9181328"/>
              <a:gd name="connsiteY5-34" fmla="*/ 0 h 6858000"/>
              <a:gd name="connsiteX0-35" fmla="*/ 0 w 9153337"/>
              <a:gd name="connsiteY0-36" fmla="*/ 0 h 6858000"/>
              <a:gd name="connsiteX1-37" fmla="*/ 7675927 w 9153337"/>
              <a:gd name="connsiteY1-38" fmla="*/ 0 h 6858000"/>
              <a:gd name="connsiteX2-39" fmla="*/ 9153333 w 9153337"/>
              <a:gd name="connsiteY2-40" fmla="*/ 3582955 h 6858000"/>
              <a:gd name="connsiteX3-41" fmla="*/ 7675927 w 9153337"/>
              <a:gd name="connsiteY3-42" fmla="*/ 6858000 h 6858000"/>
              <a:gd name="connsiteX4-43" fmla="*/ 0 w 9153337"/>
              <a:gd name="connsiteY4-44" fmla="*/ 6858000 h 6858000"/>
              <a:gd name="connsiteX5-45" fmla="*/ 0 w 9153337"/>
              <a:gd name="connsiteY5-46" fmla="*/ 0 h 6858000"/>
              <a:gd name="connsiteX0-47" fmla="*/ 0 w 9153339"/>
              <a:gd name="connsiteY0-48" fmla="*/ 0 h 6858000"/>
              <a:gd name="connsiteX1-49" fmla="*/ 7675927 w 9153339"/>
              <a:gd name="connsiteY1-50" fmla="*/ 0 h 6858000"/>
              <a:gd name="connsiteX2-51" fmla="*/ 9153333 w 9153339"/>
              <a:gd name="connsiteY2-52" fmla="*/ 3582955 h 6858000"/>
              <a:gd name="connsiteX3-53" fmla="*/ 7675927 w 9153339"/>
              <a:gd name="connsiteY3-54" fmla="*/ 6858000 h 6858000"/>
              <a:gd name="connsiteX4-55" fmla="*/ 0 w 9153339"/>
              <a:gd name="connsiteY4-56" fmla="*/ 6858000 h 6858000"/>
              <a:gd name="connsiteX5-57" fmla="*/ 0 w 9153339"/>
              <a:gd name="connsiteY5-58" fmla="*/ 0 h 6858000"/>
              <a:gd name="connsiteX0-59" fmla="*/ 0 w 9144008"/>
              <a:gd name="connsiteY0-60" fmla="*/ 0 h 6858000"/>
              <a:gd name="connsiteX1-61" fmla="*/ 7675927 w 9144008"/>
              <a:gd name="connsiteY1-62" fmla="*/ 0 h 6858000"/>
              <a:gd name="connsiteX2-63" fmla="*/ 9144002 w 9144008"/>
              <a:gd name="connsiteY2-64" fmla="*/ 3433665 h 6858000"/>
              <a:gd name="connsiteX3-65" fmla="*/ 7675927 w 9144008"/>
              <a:gd name="connsiteY3-66" fmla="*/ 6858000 h 6858000"/>
              <a:gd name="connsiteX4-67" fmla="*/ 0 w 9144008"/>
              <a:gd name="connsiteY4-68" fmla="*/ 6858000 h 6858000"/>
              <a:gd name="connsiteX5-69" fmla="*/ 0 w 9144008"/>
              <a:gd name="connsiteY5-70" fmla="*/ 0 h 6858000"/>
              <a:gd name="connsiteX0-71" fmla="*/ 0 w 9153339"/>
              <a:gd name="connsiteY0-72" fmla="*/ 0 h 6858000"/>
              <a:gd name="connsiteX1-73" fmla="*/ 7675927 w 9153339"/>
              <a:gd name="connsiteY1-74" fmla="*/ 0 h 6858000"/>
              <a:gd name="connsiteX2-75" fmla="*/ 9153333 w 9153339"/>
              <a:gd name="connsiteY2-76" fmla="*/ 3480318 h 6858000"/>
              <a:gd name="connsiteX3-77" fmla="*/ 7675927 w 9153339"/>
              <a:gd name="connsiteY3-78" fmla="*/ 6858000 h 6858000"/>
              <a:gd name="connsiteX4-79" fmla="*/ 0 w 9153339"/>
              <a:gd name="connsiteY4-80" fmla="*/ 6858000 h 6858000"/>
              <a:gd name="connsiteX5-81" fmla="*/ 0 w 9153339"/>
              <a:gd name="connsiteY5-82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53339" h="6858000">
                <a:moveTo>
                  <a:pt x="0" y="0"/>
                </a:moveTo>
                <a:lnTo>
                  <a:pt x="7675927" y="0"/>
                </a:lnTo>
                <a:cubicBezTo>
                  <a:pt x="8644256" y="1088571"/>
                  <a:pt x="9155387" y="2335763"/>
                  <a:pt x="9153333" y="3480318"/>
                </a:cubicBezTo>
                <a:cubicBezTo>
                  <a:pt x="9155387" y="4621763"/>
                  <a:pt x="8485636" y="6024465"/>
                  <a:pt x="7675927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02F73">
              <a:alpha val="9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7961876" y="3151944"/>
            <a:ext cx="554111" cy="554111"/>
          </a:xfrm>
          <a:prstGeom prst="ellipse">
            <a:avLst/>
          </a:prstGeom>
          <a:solidFill>
            <a:srgbClr val="702F73">
              <a:alpha val="99000"/>
            </a:srgbClr>
          </a:solidFill>
          <a:ln w="571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02"/>
          <a:stretch>
            <a:fillRect/>
          </a:stretch>
        </p:blipFill>
        <p:spPr>
          <a:xfrm>
            <a:off x="0" y="0"/>
            <a:ext cx="4254759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0"/>
            <a:ext cx="4254759" cy="6858000"/>
          </a:xfrm>
          <a:prstGeom prst="rect">
            <a:avLst/>
          </a:prstGeom>
          <a:solidFill>
            <a:srgbClr val="702F7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3977702" y="3151944"/>
            <a:ext cx="554111" cy="554111"/>
          </a:xfrm>
          <a:prstGeom prst="ellipse">
            <a:avLst/>
          </a:prstGeom>
          <a:solidFill>
            <a:srgbClr val="702F73">
              <a:alpha val="99000"/>
            </a:srgbClr>
          </a:solidFill>
          <a:ln w="571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702F7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1290486" y="3197165"/>
            <a:ext cx="463670" cy="463670"/>
          </a:xfrm>
          <a:prstGeom prst="ellipse">
            <a:avLst/>
          </a:prstGeom>
          <a:solidFill>
            <a:srgbClr val="702F73">
              <a:alpha val="99000"/>
            </a:srgbClr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1505951" y="6251094"/>
            <a:ext cx="463670" cy="463670"/>
          </a:xfrm>
          <a:prstGeom prst="ellipse">
            <a:avLst/>
          </a:prstGeom>
          <a:solidFill>
            <a:srgbClr val="702F73">
              <a:alpha val="99000"/>
            </a:srgbClr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504782" y="6300366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335902"/>
            <a:ext cx="513184" cy="503853"/>
          </a:xfrm>
          <a:prstGeom prst="rect">
            <a:avLst/>
          </a:prstGeom>
          <a:solidFill>
            <a:srgbClr val="702F7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735563" y="335902"/>
            <a:ext cx="10515600" cy="54927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82231" y="335902"/>
            <a:ext cx="45719" cy="503853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内容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" t="43817" r="4540" b="13726"/>
          <a:stretch>
            <a:fillRect/>
          </a:stretch>
        </p:blipFill>
        <p:spPr>
          <a:xfrm>
            <a:off x="10028853" y="259285"/>
            <a:ext cx="1940768" cy="7025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jpeg"/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chart" Target="../charts/chart5.xm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21" t="45442" r="4115" b="13605"/>
          <a:stretch>
            <a:fillRect/>
          </a:stretch>
        </p:blipFill>
        <p:spPr>
          <a:xfrm>
            <a:off x="223936" y="214603"/>
            <a:ext cx="2528596" cy="88091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23935" y="2651644"/>
            <a:ext cx="66319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论文答辩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开题报告模板</a:t>
            </a:r>
            <a:endParaRPr lang="zh-CN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3935" y="3615308"/>
            <a:ext cx="3929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答辩人：洛羊  指导老师：工作室</a:t>
            </a:r>
            <a:endParaRPr lang="zh-CN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8589" y="6446309"/>
            <a:ext cx="5480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        经济管理学院        金融系        学号：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理论及内容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6290" y="4218305"/>
            <a:ext cx="617220" cy="617220"/>
          </a:xfrm>
          <a:prstGeom prst="ellipse">
            <a:avLst/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787390" y="4218305"/>
            <a:ext cx="617220" cy="617220"/>
          </a:xfrm>
          <a:prstGeom prst="ellipse">
            <a:avLst/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917315" y="4218305"/>
            <a:ext cx="617220" cy="617220"/>
          </a:xfrm>
          <a:prstGeom prst="ellipse">
            <a:avLst/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647940" y="4218305"/>
            <a:ext cx="617220" cy="617220"/>
          </a:xfrm>
          <a:prstGeom prst="ellipse">
            <a:avLst/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498965" y="4218305"/>
            <a:ext cx="617220" cy="617220"/>
          </a:xfrm>
          <a:prstGeom prst="ellipse">
            <a:avLst/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欧元"/>
          <p:cNvSpPr/>
          <p:nvPr/>
        </p:nvSpPr>
        <p:spPr bwMode="auto">
          <a:xfrm>
            <a:off x="2195830" y="4380865"/>
            <a:ext cx="278922" cy="325120"/>
          </a:xfrm>
          <a:custGeom>
            <a:avLst/>
            <a:gdLst>
              <a:gd name="T0" fmla="*/ 11101562 w 821094"/>
              <a:gd name="T1" fmla="*/ 0 h 1057419"/>
              <a:gd name="T2" fmla="*/ 15595066 w 821094"/>
              <a:gd name="T3" fmla="*/ 1056175 h 1057419"/>
              <a:gd name="T4" fmla="*/ 14802081 w 821094"/>
              <a:gd name="T5" fmla="*/ 4488715 h 1057419"/>
              <a:gd name="T6" fmla="*/ 11365910 w 821094"/>
              <a:gd name="T7" fmla="*/ 3696599 h 1057419"/>
              <a:gd name="T8" fmla="*/ 7665374 w 821094"/>
              <a:gd name="T9" fmla="*/ 5280841 h 1057419"/>
              <a:gd name="T10" fmla="*/ 6872406 w 821094"/>
              <a:gd name="T11" fmla="*/ 7129128 h 1057419"/>
              <a:gd name="T12" fmla="*/ 14273455 w 821094"/>
              <a:gd name="T13" fmla="*/ 7129128 h 1057419"/>
              <a:gd name="T14" fmla="*/ 14273455 w 821094"/>
              <a:gd name="T15" fmla="*/ 9241460 h 1057419"/>
              <a:gd name="T16" fmla="*/ 6343744 w 821094"/>
              <a:gd name="T17" fmla="*/ 9241460 h 1057419"/>
              <a:gd name="T18" fmla="*/ 6343744 w 821094"/>
              <a:gd name="T19" fmla="*/ 10297635 h 1057419"/>
              <a:gd name="T20" fmla="*/ 6343744 w 821094"/>
              <a:gd name="T21" fmla="*/ 10825724 h 1057419"/>
              <a:gd name="T22" fmla="*/ 14273455 w 821094"/>
              <a:gd name="T23" fmla="*/ 10825724 h 1057419"/>
              <a:gd name="T24" fmla="*/ 14273455 w 821094"/>
              <a:gd name="T25" fmla="*/ 12938058 h 1057419"/>
              <a:gd name="T26" fmla="*/ 6608071 w 821094"/>
              <a:gd name="T27" fmla="*/ 12938058 h 1057419"/>
              <a:gd name="T28" fmla="*/ 7665374 w 821094"/>
              <a:gd name="T29" fmla="*/ 15050390 h 1057419"/>
              <a:gd name="T30" fmla="*/ 11630211 w 821094"/>
              <a:gd name="T31" fmla="*/ 16370588 h 1057419"/>
              <a:gd name="T32" fmla="*/ 15066416 w 821094"/>
              <a:gd name="T33" fmla="*/ 15578469 h 1057419"/>
              <a:gd name="T34" fmla="*/ 15595066 w 821094"/>
              <a:gd name="T35" fmla="*/ 19011027 h 1057419"/>
              <a:gd name="T36" fmla="*/ 11101562 w 821094"/>
              <a:gd name="T37" fmla="*/ 20067186 h 1057419"/>
              <a:gd name="T38" fmla="*/ 3700531 w 821094"/>
              <a:gd name="T39" fmla="*/ 16634644 h 1057419"/>
              <a:gd name="T40" fmla="*/ 2114588 w 821094"/>
              <a:gd name="T41" fmla="*/ 12938058 h 1057419"/>
              <a:gd name="T42" fmla="*/ 0 w 821094"/>
              <a:gd name="T43" fmla="*/ 12938058 h 1057419"/>
              <a:gd name="T44" fmla="*/ 0 w 821094"/>
              <a:gd name="T45" fmla="*/ 10825724 h 1057419"/>
              <a:gd name="T46" fmla="*/ 1850265 w 821094"/>
              <a:gd name="T47" fmla="*/ 10825724 h 1057419"/>
              <a:gd name="T48" fmla="*/ 1850265 w 821094"/>
              <a:gd name="T49" fmla="*/ 10297635 h 1057419"/>
              <a:gd name="T50" fmla="*/ 1850265 w 821094"/>
              <a:gd name="T51" fmla="*/ 9241460 h 1057419"/>
              <a:gd name="T52" fmla="*/ 0 w 821094"/>
              <a:gd name="T53" fmla="*/ 9241460 h 1057419"/>
              <a:gd name="T54" fmla="*/ 0 w 821094"/>
              <a:gd name="T55" fmla="*/ 7129128 h 1057419"/>
              <a:gd name="T56" fmla="*/ 2114588 w 821094"/>
              <a:gd name="T57" fmla="*/ 7129128 h 1057419"/>
              <a:gd name="T58" fmla="*/ 4229155 w 821094"/>
              <a:gd name="T59" fmla="*/ 3168505 h 1057419"/>
              <a:gd name="T60" fmla="*/ 11101562 w 821094"/>
              <a:gd name="T61" fmla="*/ 0 h 105741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821094" h="1057419">
                <a:moveTo>
                  <a:pt x="584507" y="0"/>
                </a:moveTo>
                <a:cubicBezTo>
                  <a:pt x="681925" y="0"/>
                  <a:pt x="765427" y="27827"/>
                  <a:pt x="821094" y="55654"/>
                </a:cubicBezTo>
                <a:cubicBezTo>
                  <a:pt x="821094" y="55654"/>
                  <a:pt x="821094" y="55654"/>
                  <a:pt x="779343" y="236528"/>
                </a:cubicBezTo>
                <a:cubicBezTo>
                  <a:pt x="737593" y="208701"/>
                  <a:pt x="668009" y="194788"/>
                  <a:pt x="598425" y="194788"/>
                </a:cubicBezTo>
                <a:cubicBezTo>
                  <a:pt x="528840" y="194788"/>
                  <a:pt x="459256" y="222615"/>
                  <a:pt x="403589" y="278268"/>
                </a:cubicBezTo>
                <a:cubicBezTo>
                  <a:pt x="389672" y="306095"/>
                  <a:pt x="361838" y="333922"/>
                  <a:pt x="361838" y="375662"/>
                </a:cubicBezTo>
                <a:cubicBezTo>
                  <a:pt x="361838" y="375662"/>
                  <a:pt x="361838" y="375662"/>
                  <a:pt x="751510" y="375662"/>
                </a:cubicBezTo>
                <a:cubicBezTo>
                  <a:pt x="751510" y="375662"/>
                  <a:pt x="751510" y="375662"/>
                  <a:pt x="751510" y="486969"/>
                </a:cubicBezTo>
                <a:cubicBezTo>
                  <a:pt x="751510" y="486969"/>
                  <a:pt x="751510" y="486969"/>
                  <a:pt x="334004" y="486969"/>
                </a:cubicBezTo>
                <a:cubicBezTo>
                  <a:pt x="334004" y="514796"/>
                  <a:pt x="334004" y="528710"/>
                  <a:pt x="334004" y="542623"/>
                </a:cubicBezTo>
                <a:cubicBezTo>
                  <a:pt x="334004" y="556536"/>
                  <a:pt x="334004" y="556536"/>
                  <a:pt x="334004" y="570450"/>
                </a:cubicBezTo>
                <a:cubicBezTo>
                  <a:pt x="334004" y="570450"/>
                  <a:pt x="334004" y="570450"/>
                  <a:pt x="751510" y="570450"/>
                </a:cubicBezTo>
                <a:cubicBezTo>
                  <a:pt x="751510" y="570450"/>
                  <a:pt x="751510" y="570450"/>
                  <a:pt x="751510" y="681757"/>
                </a:cubicBezTo>
                <a:cubicBezTo>
                  <a:pt x="751510" y="681757"/>
                  <a:pt x="751510" y="681757"/>
                  <a:pt x="347921" y="681757"/>
                </a:cubicBezTo>
                <a:cubicBezTo>
                  <a:pt x="361838" y="723497"/>
                  <a:pt x="375755" y="765238"/>
                  <a:pt x="403589" y="793064"/>
                </a:cubicBezTo>
                <a:cubicBezTo>
                  <a:pt x="459256" y="848718"/>
                  <a:pt x="528840" y="862631"/>
                  <a:pt x="612341" y="862631"/>
                </a:cubicBezTo>
                <a:cubicBezTo>
                  <a:pt x="681925" y="862631"/>
                  <a:pt x="751510" y="848718"/>
                  <a:pt x="793260" y="820891"/>
                </a:cubicBezTo>
                <a:cubicBezTo>
                  <a:pt x="793260" y="820891"/>
                  <a:pt x="793260" y="820891"/>
                  <a:pt x="821094" y="1001766"/>
                </a:cubicBezTo>
                <a:cubicBezTo>
                  <a:pt x="779343" y="1029592"/>
                  <a:pt x="681925" y="1057419"/>
                  <a:pt x="584507" y="1057419"/>
                </a:cubicBezTo>
                <a:cubicBezTo>
                  <a:pt x="431422" y="1057419"/>
                  <a:pt x="278337" y="1001766"/>
                  <a:pt x="194836" y="876545"/>
                </a:cubicBezTo>
                <a:cubicBezTo>
                  <a:pt x="153085" y="834805"/>
                  <a:pt x="125252" y="765238"/>
                  <a:pt x="111335" y="681757"/>
                </a:cubicBezTo>
                <a:cubicBezTo>
                  <a:pt x="111335" y="681757"/>
                  <a:pt x="111335" y="681757"/>
                  <a:pt x="0" y="681757"/>
                </a:cubicBezTo>
                <a:cubicBezTo>
                  <a:pt x="0" y="681757"/>
                  <a:pt x="0" y="681757"/>
                  <a:pt x="0" y="570450"/>
                </a:cubicBezTo>
                <a:cubicBezTo>
                  <a:pt x="0" y="570450"/>
                  <a:pt x="0" y="570450"/>
                  <a:pt x="97418" y="570450"/>
                </a:cubicBezTo>
                <a:cubicBezTo>
                  <a:pt x="97418" y="556536"/>
                  <a:pt x="97418" y="542623"/>
                  <a:pt x="97418" y="542623"/>
                </a:cubicBezTo>
                <a:cubicBezTo>
                  <a:pt x="97418" y="528710"/>
                  <a:pt x="97418" y="514796"/>
                  <a:pt x="97418" y="486969"/>
                </a:cubicBezTo>
                <a:cubicBezTo>
                  <a:pt x="97418" y="486969"/>
                  <a:pt x="97418" y="486969"/>
                  <a:pt x="0" y="486969"/>
                </a:cubicBezTo>
                <a:cubicBezTo>
                  <a:pt x="0" y="486969"/>
                  <a:pt x="0" y="486969"/>
                  <a:pt x="0" y="375662"/>
                </a:cubicBezTo>
                <a:cubicBezTo>
                  <a:pt x="0" y="375662"/>
                  <a:pt x="0" y="375662"/>
                  <a:pt x="111335" y="375662"/>
                </a:cubicBezTo>
                <a:cubicBezTo>
                  <a:pt x="125252" y="292182"/>
                  <a:pt x="167002" y="222615"/>
                  <a:pt x="222669" y="166961"/>
                </a:cubicBezTo>
                <a:cubicBezTo>
                  <a:pt x="306171" y="69567"/>
                  <a:pt x="431422" y="0"/>
                  <a:pt x="5845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飞机"/>
          <p:cNvSpPr/>
          <p:nvPr/>
        </p:nvSpPr>
        <p:spPr bwMode="auto">
          <a:xfrm rot="10800000" flipV="1">
            <a:off x="5922962" y="4346574"/>
            <a:ext cx="346075" cy="346075"/>
          </a:xfrm>
          <a:custGeom>
            <a:avLst/>
            <a:gdLst>
              <a:gd name="T0" fmla="*/ 2003 w 2040"/>
              <a:gd name="T1" fmla="*/ 849 h 1697"/>
              <a:gd name="T2" fmla="*/ 2034 w 2040"/>
              <a:gd name="T3" fmla="*/ 526 h 1697"/>
              <a:gd name="T4" fmla="*/ 1715 w 2040"/>
              <a:gd name="T5" fmla="*/ 783 h 1697"/>
              <a:gd name="T6" fmla="*/ 1457 w 2040"/>
              <a:gd name="T7" fmla="*/ 757 h 1697"/>
              <a:gd name="T8" fmla="*/ 1042 w 2040"/>
              <a:gd name="T9" fmla="*/ 754 h 1697"/>
              <a:gd name="T10" fmla="*/ 1064 w 2040"/>
              <a:gd name="T11" fmla="*/ 684 h 1697"/>
              <a:gd name="T12" fmla="*/ 1091 w 2040"/>
              <a:gd name="T13" fmla="*/ 600 h 1697"/>
              <a:gd name="T14" fmla="*/ 1142 w 2040"/>
              <a:gd name="T15" fmla="*/ 457 h 1697"/>
              <a:gd name="T16" fmla="*/ 1160 w 2040"/>
              <a:gd name="T17" fmla="*/ 426 h 1697"/>
              <a:gd name="T18" fmla="*/ 1293 w 2040"/>
              <a:gd name="T19" fmla="*/ 323 h 1697"/>
              <a:gd name="T20" fmla="*/ 1307 w 2040"/>
              <a:gd name="T21" fmla="*/ 178 h 1697"/>
              <a:gd name="T22" fmla="*/ 1396 w 2040"/>
              <a:gd name="T23" fmla="*/ 44 h 1697"/>
              <a:gd name="T24" fmla="*/ 1471 w 2040"/>
              <a:gd name="T25" fmla="*/ 26 h 1697"/>
              <a:gd name="T26" fmla="*/ 1469 w 2040"/>
              <a:gd name="T27" fmla="*/ 8 h 1697"/>
              <a:gd name="T28" fmla="*/ 1373 w 2040"/>
              <a:gd name="T29" fmla="*/ 0 h 1697"/>
              <a:gd name="T30" fmla="*/ 1281 w 2040"/>
              <a:gd name="T31" fmla="*/ 17 h 1697"/>
              <a:gd name="T32" fmla="*/ 1012 w 2040"/>
              <a:gd name="T33" fmla="*/ 228 h 1697"/>
              <a:gd name="T34" fmla="*/ 926 w 2040"/>
              <a:gd name="T35" fmla="*/ 284 h 1697"/>
              <a:gd name="T36" fmla="*/ 1008 w 2040"/>
              <a:gd name="T37" fmla="*/ 312 h 1697"/>
              <a:gd name="T38" fmla="*/ 842 w 2040"/>
              <a:gd name="T39" fmla="*/ 496 h 1697"/>
              <a:gd name="T40" fmla="*/ 695 w 2040"/>
              <a:gd name="T41" fmla="*/ 508 h 1697"/>
              <a:gd name="T42" fmla="*/ 759 w 2040"/>
              <a:gd name="T43" fmla="*/ 564 h 1697"/>
              <a:gd name="T44" fmla="*/ 605 w 2040"/>
              <a:gd name="T45" fmla="*/ 754 h 1697"/>
              <a:gd name="T46" fmla="*/ 308 w 2040"/>
              <a:gd name="T47" fmla="*/ 755 h 1697"/>
              <a:gd name="T48" fmla="*/ 21 w 2040"/>
              <a:gd name="T49" fmla="*/ 820 h 1697"/>
              <a:gd name="T50" fmla="*/ 86 w 2040"/>
              <a:gd name="T51" fmla="*/ 910 h 1697"/>
              <a:gd name="T52" fmla="*/ 367 w 2040"/>
              <a:gd name="T53" fmla="*/ 947 h 1697"/>
              <a:gd name="T54" fmla="*/ 613 w 2040"/>
              <a:gd name="T55" fmla="*/ 956 h 1697"/>
              <a:gd name="T56" fmla="*/ 722 w 2040"/>
              <a:gd name="T57" fmla="*/ 1142 h 1697"/>
              <a:gd name="T58" fmla="*/ 722 w 2040"/>
              <a:gd name="T59" fmla="*/ 1224 h 1697"/>
              <a:gd name="T60" fmla="*/ 877 w 2040"/>
              <a:gd name="T61" fmla="*/ 1242 h 1697"/>
              <a:gd name="T62" fmla="*/ 996 w 2040"/>
              <a:gd name="T63" fmla="*/ 1396 h 1697"/>
              <a:gd name="T64" fmla="*/ 932 w 2040"/>
              <a:gd name="T65" fmla="*/ 1452 h 1697"/>
              <a:gd name="T66" fmla="*/ 1077 w 2040"/>
              <a:gd name="T67" fmla="*/ 1466 h 1697"/>
              <a:gd name="T68" fmla="*/ 1304 w 2040"/>
              <a:gd name="T69" fmla="*/ 1687 h 1697"/>
              <a:gd name="T70" fmla="*/ 1395 w 2040"/>
              <a:gd name="T71" fmla="*/ 1696 h 1697"/>
              <a:gd name="T72" fmla="*/ 1492 w 2040"/>
              <a:gd name="T73" fmla="*/ 1682 h 1697"/>
              <a:gd name="T74" fmla="*/ 1442 w 2040"/>
              <a:gd name="T75" fmla="*/ 1666 h 1697"/>
              <a:gd name="T76" fmla="*/ 1382 w 2040"/>
              <a:gd name="T77" fmla="*/ 1637 h 1697"/>
              <a:gd name="T78" fmla="*/ 1291 w 2040"/>
              <a:gd name="T79" fmla="*/ 1496 h 1697"/>
              <a:gd name="T80" fmla="*/ 1205 w 2040"/>
              <a:gd name="T81" fmla="*/ 1352 h 1697"/>
              <a:gd name="T82" fmla="*/ 1226 w 2040"/>
              <a:gd name="T83" fmla="*/ 1273 h 1697"/>
              <a:gd name="T84" fmla="*/ 1123 w 2040"/>
              <a:gd name="T85" fmla="*/ 1207 h 1697"/>
              <a:gd name="T86" fmla="*/ 1083 w 2040"/>
              <a:gd name="T87" fmla="*/ 1081 h 1697"/>
              <a:gd name="T88" fmla="*/ 1056 w 2040"/>
              <a:gd name="T89" fmla="*/ 997 h 1697"/>
              <a:gd name="T90" fmla="*/ 1393 w 2040"/>
              <a:gd name="T91" fmla="*/ 946 h 1697"/>
              <a:gd name="T92" fmla="*/ 1666 w 2040"/>
              <a:gd name="T93" fmla="*/ 927 h 1697"/>
              <a:gd name="T94" fmla="*/ 1955 w 2040"/>
              <a:gd name="T95" fmla="*/ 1172 h 169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040" h="1697">
                <a:moveTo>
                  <a:pt x="2039" y="1166"/>
                </a:moveTo>
                <a:cubicBezTo>
                  <a:pt x="1952" y="866"/>
                  <a:pt x="1952" y="866"/>
                  <a:pt x="1952" y="866"/>
                </a:cubicBezTo>
                <a:cubicBezTo>
                  <a:pt x="1984" y="862"/>
                  <a:pt x="2003" y="855"/>
                  <a:pt x="2003" y="849"/>
                </a:cubicBezTo>
                <a:cubicBezTo>
                  <a:pt x="2003" y="842"/>
                  <a:pt x="1984" y="836"/>
                  <a:pt x="1952" y="831"/>
                </a:cubicBezTo>
                <a:cubicBezTo>
                  <a:pt x="2039" y="532"/>
                  <a:pt x="2039" y="532"/>
                  <a:pt x="2039" y="532"/>
                </a:cubicBezTo>
                <a:cubicBezTo>
                  <a:pt x="2040" y="529"/>
                  <a:pt x="2038" y="526"/>
                  <a:pt x="2034" y="526"/>
                </a:cubicBezTo>
                <a:cubicBezTo>
                  <a:pt x="1954" y="526"/>
                  <a:pt x="1954" y="526"/>
                  <a:pt x="1954" y="526"/>
                </a:cubicBezTo>
                <a:cubicBezTo>
                  <a:pt x="1951" y="526"/>
                  <a:pt x="1946" y="528"/>
                  <a:pt x="1944" y="531"/>
                </a:cubicBezTo>
                <a:cubicBezTo>
                  <a:pt x="1715" y="783"/>
                  <a:pt x="1715" y="783"/>
                  <a:pt x="1715" y="783"/>
                </a:cubicBezTo>
                <a:cubicBezTo>
                  <a:pt x="1694" y="780"/>
                  <a:pt x="1674" y="776"/>
                  <a:pt x="1661" y="774"/>
                </a:cubicBezTo>
                <a:cubicBezTo>
                  <a:pt x="1635" y="770"/>
                  <a:pt x="1593" y="764"/>
                  <a:pt x="1567" y="762"/>
                </a:cubicBezTo>
                <a:cubicBezTo>
                  <a:pt x="1542" y="760"/>
                  <a:pt x="1492" y="757"/>
                  <a:pt x="1457" y="757"/>
                </a:cubicBezTo>
                <a:cubicBezTo>
                  <a:pt x="1382" y="755"/>
                  <a:pt x="1382" y="755"/>
                  <a:pt x="1382" y="755"/>
                </a:cubicBezTo>
                <a:cubicBezTo>
                  <a:pt x="1346" y="754"/>
                  <a:pt x="1289" y="753"/>
                  <a:pt x="1254" y="753"/>
                </a:cubicBezTo>
                <a:cubicBezTo>
                  <a:pt x="1042" y="754"/>
                  <a:pt x="1042" y="754"/>
                  <a:pt x="1042" y="754"/>
                </a:cubicBezTo>
                <a:cubicBezTo>
                  <a:pt x="1057" y="706"/>
                  <a:pt x="1057" y="706"/>
                  <a:pt x="1057" y="706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064" y="684"/>
                  <a:pt x="1064" y="684"/>
                  <a:pt x="1064" y="684"/>
                </a:cubicBezTo>
                <a:cubicBezTo>
                  <a:pt x="1084" y="621"/>
                  <a:pt x="1084" y="621"/>
                  <a:pt x="1084" y="621"/>
                </a:cubicBezTo>
                <a:cubicBezTo>
                  <a:pt x="1154" y="599"/>
                  <a:pt x="1154" y="599"/>
                  <a:pt x="1154" y="599"/>
                </a:cubicBezTo>
                <a:cubicBezTo>
                  <a:pt x="1091" y="600"/>
                  <a:pt x="1091" y="600"/>
                  <a:pt x="1091" y="600"/>
                </a:cubicBezTo>
                <a:cubicBezTo>
                  <a:pt x="1126" y="489"/>
                  <a:pt x="1126" y="489"/>
                  <a:pt x="1126" y="489"/>
                </a:cubicBezTo>
                <a:cubicBezTo>
                  <a:pt x="1128" y="482"/>
                  <a:pt x="1133" y="472"/>
                  <a:pt x="1136" y="466"/>
                </a:cubicBezTo>
                <a:cubicBezTo>
                  <a:pt x="1142" y="457"/>
                  <a:pt x="1142" y="457"/>
                  <a:pt x="1142" y="457"/>
                </a:cubicBezTo>
                <a:cubicBezTo>
                  <a:pt x="1225" y="431"/>
                  <a:pt x="1225" y="431"/>
                  <a:pt x="1225" y="431"/>
                </a:cubicBezTo>
                <a:cubicBezTo>
                  <a:pt x="1157" y="432"/>
                  <a:pt x="1157" y="432"/>
                  <a:pt x="1157" y="432"/>
                </a:cubicBezTo>
                <a:cubicBezTo>
                  <a:pt x="1160" y="426"/>
                  <a:pt x="1160" y="426"/>
                  <a:pt x="1160" y="426"/>
                </a:cubicBezTo>
                <a:cubicBezTo>
                  <a:pt x="1163" y="420"/>
                  <a:pt x="1169" y="410"/>
                  <a:pt x="1173" y="404"/>
                </a:cubicBezTo>
                <a:cubicBezTo>
                  <a:pt x="1205" y="351"/>
                  <a:pt x="1205" y="351"/>
                  <a:pt x="1205" y="351"/>
                </a:cubicBezTo>
                <a:cubicBezTo>
                  <a:pt x="1293" y="323"/>
                  <a:pt x="1293" y="323"/>
                  <a:pt x="1293" y="323"/>
                </a:cubicBezTo>
                <a:cubicBezTo>
                  <a:pt x="1220" y="324"/>
                  <a:pt x="1220" y="324"/>
                  <a:pt x="1220" y="324"/>
                </a:cubicBezTo>
                <a:cubicBezTo>
                  <a:pt x="1294" y="200"/>
                  <a:pt x="1294" y="200"/>
                  <a:pt x="1294" y="200"/>
                </a:cubicBezTo>
                <a:cubicBezTo>
                  <a:pt x="1298" y="194"/>
                  <a:pt x="1304" y="184"/>
                  <a:pt x="1307" y="178"/>
                </a:cubicBezTo>
                <a:cubicBezTo>
                  <a:pt x="1370" y="80"/>
                  <a:pt x="1370" y="80"/>
                  <a:pt x="1370" y="80"/>
                </a:cubicBezTo>
                <a:cubicBezTo>
                  <a:pt x="1374" y="74"/>
                  <a:pt x="1381" y="65"/>
                  <a:pt x="1385" y="59"/>
                </a:cubicBezTo>
                <a:cubicBezTo>
                  <a:pt x="1396" y="44"/>
                  <a:pt x="1396" y="44"/>
                  <a:pt x="1396" y="44"/>
                </a:cubicBezTo>
                <a:cubicBezTo>
                  <a:pt x="1400" y="39"/>
                  <a:pt x="1409" y="33"/>
                  <a:pt x="1416" y="33"/>
                </a:cubicBezTo>
                <a:cubicBezTo>
                  <a:pt x="1445" y="30"/>
                  <a:pt x="1445" y="30"/>
                  <a:pt x="1445" y="30"/>
                </a:cubicBezTo>
                <a:cubicBezTo>
                  <a:pt x="1452" y="30"/>
                  <a:pt x="1464" y="28"/>
                  <a:pt x="1471" y="26"/>
                </a:cubicBezTo>
                <a:cubicBezTo>
                  <a:pt x="1495" y="20"/>
                  <a:pt x="1495" y="20"/>
                  <a:pt x="1495" y="20"/>
                </a:cubicBezTo>
                <a:cubicBezTo>
                  <a:pt x="1502" y="18"/>
                  <a:pt x="1502" y="16"/>
                  <a:pt x="1495" y="14"/>
                </a:cubicBezTo>
                <a:cubicBezTo>
                  <a:pt x="1469" y="8"/>
                  <a:pt x="1469" y="8"/>
                  <a:pt x="1469" y="8"/>
                </a:cubicBezTo>
                <a:cubicBezTo>
                  <a:pt x="1462" y="7"/>
                  <a:pt x="1451" y="5"/>
                  <a:pt x="1444" y="4"/>
                </a:cubicBezTo>
                <a:cubicBezTo>
                  <a:pt x="1399" y="0"/>
                  <a:pt x="1399" y="0"/>
                  <a:pt x="1399" y="0"/>
                </a:cubicBezTo>
                <a:cubicBezTo>
                  <a:pt x="1392" y="0"/>
                  <a:pt x="1380" y="0"/>
                  <a:pt x="1373" y="0"/>
                </a:cubicBezTo>
                <a:cubicBezTo>
                  <a:pt x="1332" y="4"/>
                  <a:pt x="1332" y="4"/>
                  <a:pt x="1332" y="4"/>
                </a:cubicBezTo>
                <a:cubicBezTo>
                  <a:pt x="1325" y="5"/>
                  <a:pt x="1314" y="7"/>
                  <a:pt x="1307" y="9"/>
                </a:cubicBezTo>
                <a:cubicBezTo>
                  <a:pt x="1281" y="17"/>
                  <a:pt x="1281" y="17"/>
                  <a:pt x="1281" y="17"/>
                </a:cubicBezTo>
                <a:cubicBezTo>
                  <a:pt x="1274" y="19"/>
                  <a:pt x="1265" y="25"/>
                  <a:pt x="1260" y="30"/>
                </a:cubicBezTo>
                <a:cubicBezTo>
                  <a:pt x="1071" y="241"/>
                  <a:pt x="1071" y="241"/>
                  <a:pt x="1071" y="241"/>
                </a:cubicBezTo>
                <a:cubicBezTo>
                  <a:pt x="1056" y="233"/>
                  <a:pt x="1035" y="228"/>
                  <a:pt x="1012" y="228"/>
                </a:cubicBezTo>
                <a:cubicBezTo>
                  <a:pt x="951" y="228"/>
                  <a:pt x="951" y="228"/>
                  <a:pt x="951" y="228"/>
                </a:cubicBezTo>
                <a:cubicBezTo>
                  <a:pt x="937" y="228"/>
                  <a:pt x="926" y="240"/>
                  <a:pt x="926" y="254"/>
                </a:cubicBezTo>
                <a:cubicBezTo>
                  <a:pt x="926" y="284"/>
                  <a:pt x="926" y="284"/>
                  <a:pt x="926" y="284"/>
                </a:cubicBezTo>
                <a:cubicBezTo>
                  <a:pt x="926" y="299"/>
                  <a:pt x="937" y="310"/>
                  <a:pt x="951" y="310"/>
                </a:cubicBezTo>
                <a:cubicBezTo>
                  <a:pt x="989" y="310"/>
                  <a:pt x="989" y="310"/>
                  <a:pt x="989" y="310"/>
                </a:cubicBezTo>
                <a:cubicBezTo>
                  <a:pt x="995" y="311"/>
                  <a:pt x="1002" y="311"/>
                  <a:pt x="1008" y="312"/>
                </a:cubicBezTo>
                <a:cubicBezTo>
                  <a:pt x="897" y="435"/>
                  <a:pt x="897" y="435"/>
                  <a:pt x="897" y="435"/>
                </a:cubicBezTo>
                <a:cubicBezTo>
                  <a:pt x="893" y="441"/>
                  <a:pt x="885" y="449"/>
                  <a:pt x="880" y="454"/>
                </a:cubicBezTo>
                <a:cubicBezTo>
                  <a:pt x="842" y="496"/>
                  <a:pt x="842" y="496"/>
                  <a:pt x="842" y="496"/>
                </a:cubicBezTo>
                <a:cubicBezTo>
                  <a:pt x="827" y="488"/>
                  <a:pt x="805" y="483"/>
                  <a:pt x="782" y="483"/>
                </a:cubicBezTo>
                <a:cubicBezTo>
                  <a:pt x="721" y="483"/>
                  <a:pt x="721" y="483"/>
                  <a:pt x="721" y="483"/>
                </a:cubicBezTo>
                <a:cubicBezTo>
                  <a:pt x="707" y="483"/>
                  <a:pt x="695" y="494"/>
                  <a:pt x="695" y="508"/>
                </a:cubicBezTo>
                <a:cubicBezTo>
                  <a:pt x="695" y="539"/>
                  <a:pt x="695" y="539"/>
                  <a:pt x="695" y="539"/>
                </a:cubicBezTo>
                <a:cubicBezTo>
                  <a:pt x="695" y="553"/>
                  <a:pt x="707" y="564"/>
                  <a:pt x="721" y="564"/>
                </a:cubicBezTo>
                <a:cubicBezTo>
                  <a:pt x="759" y="564"/>
                  <a:pt x="759" y="564"/>
                  <a:pt x="759" y="564"/>
                </a:cubicBezTo>
                <a:cubicBezTo>
                  <a:pt x="765" y="565"/>
                  <a:pt x="771" y="566"/>
                  <a:pt x="777" y="566"/>
                </a:cubicBezTo>
                <a:cubicBezTo>
                  <a:pt x="616" y="741"/>
                  <a:pt x="616" y="741"/>
                  <a:pt x="616" y="741"/>
                </a:cubicBezTo>
                <a:cubicBezTo>
                  <a:pt x="613" y="744"/>
                  <a:pt x="608" y="749"/>
                  <a:pt x="605" y="754"/>
                </a:cubicBezTo>
                <a:cubicBezTo>
                  <a:pt x="490" y="753"/>
                  <a:pt x="490" y="753"/>
                  <a:pt x="490" y="753"/>
                </a:cubicBezTo>
                <a:cubicBezTo>
                  <a:pt x="455" y="753"/>
                  <a:pt x="398" y="754"/>
                  <a:pt x="362" y="754"/>
                </a:cubicBezTo>
                <a:cubicBezTo>
                  <a:pt x="308" y="755"/>
                  <a:pt x="308" y="755"/>
                  <a:pt x="308" y="755"/>
                </a:cubicBezTo>
                <a:cubicBezTo>
                  <a:pt x="273" y="756"/>
                  <a:pt x="221" y="760"/>
                  <a:pt x="193" y="765"/>
                </a:cubicBezTo>
                <a:cubicBezTo>
                  <a:pt x="165" y="770"/>
                  <a:pt x="118" y="782"/>
                  <a:pt x="90" y="791"/>
                </a:cubicBezTo>
                <a:cubicBezTo>
                  <a:pt x="61" y="800"/>
                  <a:pt x="30" y="813"/>
                  <a:pt x="21" y="820"/>
                </a:cubicBezTo>
                <a:cubicBezTo>
                  <a:pt x="12" y="826"/>
                  <a:pt x="3" y="838"/>
                  <a:pt x="2" y="846"/>
                </a:cubicBezTo>
                <a:cubicBezTo>
                  <a:pt x="0" y="854"/>
                  <a:pt x="8" y="868"/>
                  <a:pt x="18" y="877"/>
                </a:cubicBezTo>
                <a:cubicBezTo>
                  <a:pt x="29" y="886"/>
                  <a:pt x="60" y="901"/>
                  <a:pt x="86" y="910"/>
                </a:cubicBezTo>
                <a:cubicBezTo>
                  <a:pt x="113" y="919"/>
                  <a:pt x="159" y="930"/>
                  <a:pt x="187" y="935"/>
                </a:cubicBezTo>
                <a:cubicBezTo>
                  <a:pt x="216" y="940"/>
                  <a:pt x="268" y="944"/>
                  <a:pt x="303" y="945"/>
                </a:cubicBezTo>
                <a:cubicBezTo>
                  <a:pt x="367" y="947"/>
                  <a:pt x="367" y="947"/>
                  <a:pt x="367" y="947"/>
                </a:cubicBezTo>
                <a:cubicBezTo>
                  <a:pt x="402" y="948"/>
                  <a:pt x="460" y="948"/>
                  <a:pt x="495" y="949"/>
                </a:cubicBezTo>
                <a:cubicBezTo>
                  <a:pt x="606" y="949"/>
                  <a:pt x="606" y="949"/>
                  <a:pt x="606" y="949"/>
                </a:cubicBezTo>
                <a:cubicBezTo>
                  <a:pt x="609" y="951"/>
                  <a:pt x="611" y="954"/>
                  <a:pt x="613" y="956"/>
                </a:cubicBezTo>
                <a:cubicBezTo>
                  <a:pt x="783" y="1140"/>
                  <a:pt x="783" y="1140"/>
                  <a:pt x="783" y="1140"/>
                </a:cubicBezTo>
                <a:cubicBezTo>
                  <a:pt x="775" y="1140"/>
                  <a:pt x="768" y="1141"/>
                  <a:pt x="761" y="1142"/>
                </a:cubicBezTo>
                <a:cubicBezTo>
                  <a:pt x="722" y="1142"/>
                  <a:pt x="722" y="1142"/>
                  <a:pt x="722" y="1142"/>
                </a:cubicBezTo>
                <a:cubicBezTo>
                  <a:pt x="708" y="1142"/>
                  <a:pt x="697" y="1154"/>
                  <a:pt x="697" y="1168"/>
                </a:cubicBezTo>
                <a:cubicBezTo>
                  <a:pt x="697" y="1198"/>
                  <a:pt x="697" y="1198"/>
                  <a:pt x="697" y="1198"/>
                </a:cubicBezTo>
                <a:cubicBezTo>
                  <a:pt x="697" y="1212"/>
                  <a:pt x="708" y="1224"/>
                  <a:pt x="722" y="1224"/>
                </a:cubicBezTo>
                <a:cubicBezTo>
                  <a:pt x="783" y="1224"/>
                  <a:pt x="783" y="1224"/>
                  <a:pt x="783" y="1224"/>
                </a:cubicBezTo>
                <a:cubicBezTo>
                  <a:pt x="809" y="1224"/>
                  <a:pt x="831" y="1218"/>
                  <a:pt x="847" y="1209"/>
                </a:cubicBezTo>
                <a:cubicBezTo>
                  <a:pt x="877" y="1242"/>
                  <a:pt x="877" y="1242"/>
                  <a:pt x="877" y="1242"/>
                </a:cubicBezTo>
                <a:cubicBezTo>
                  <a:pt x="882" y="1247"/>
                  <a:pt x="889" y="1256"/>
                  <a:pt x="894" y="1261"/>
                </a:cubicBezTo>
                <a:cubicBezTo>
                  <a:pt x="1014" y="1395"/>
                  <a:pt x="1014" y="1395"/>
                  <a:pt x="1014" y="1395"/>
                </a:cubicBezTo>
                <a:cubicBezTo>
                  <a:pt x="1008" y="1395"/>
                  <a:pt x="1002" y="1396"/>
                  <a:pt x="996" y="1396"/>
                </a:cubicBezTo>
                <a:cubicBezTo>
                  <a:pt x="958" y="1396"/>
                  <a:pt x="958" y="1396"/>
                  <a:pt x="958" y="1396"/>
                </a:cubicBezTo>
                <a:cubicBezTo>
                  <a:pt x="943" y="1396"/>
                  <a:pt x="932" y="1408"/>
                  <a:pt x="932" y="1422"/>
                </a:cubicBezTo>
                <a:cubicBezTo>
                  <a:pt x="932" y="1452"/>
                  <a:pt x="932" y="1452"/>
                  <a:pt x="932" y="1452"/>
                </a:cubicBezTo>
                <a:cubicBezTo>
                  <a:pt x="932" y="1467"/>
                  <a:pt x="943" y="1478"/>
                  <a:pt x="958" y="1478"/>
                </a:cubicBezTo>
                <a:cubicBezTo>
                  <a:pt x="1018" y="1478"/>
                  <a:pt x="1018" y="1478"/>
                  <a:pt x="1018" y="1478"/>
                </a:cubicBezTo>
                <a:cubicBezTo>
                  <a:pt x="1041" y="1478"/>
                  <a:pt x="1062" y="1473"/>
                  <a:pt x="1077" y="1466"/>
                </a:cubicBezTo>
                <a:cubicBezTo>
                  <a:pt x="1257" y="1666"/>
                  <a:pt x="1257" y="1666"/>
                  <a:pt x="1257" y="1666"/>
                </a:cubicBezTo>
                <a:cubicBezTo>
                  <a:pt x="1262" y="1672"/>
                  <a:pt x="1271" y="1678"/>
                  <a:pt x="1278" y="1680"/>
                </a:cubicBezTo>
                <a:cubicBezTo>
                  <a:pt x="1304" y="1687"/>
                  <a:pt x="1304" y="1687"/>
                  <a:pt x="1304" y="1687"/>
                </a:cubicBezTo>
                <a:cubicBezTo>
                  <a:pt x="1311" y="1689"/>
                  <a:pt x="1322" y="1691"/>
                  <a:pt x="1329" y="1692"/>
                </a:cubicBezTo>
                <a:cubicBezTo>
                  <a:pt x="1370" y="1696"/>
                  <a:pt x="1370" y="1696"/>
                  <a:pt x="1370" y="1696"/>
                </a:cubicBezTo>
                <a:cubicBezTo>
                  <a:pt x="1377" y="1697"/>
                  <a:pt x="1388" y="1697"/>
                  <a:pt x="1395" y="1696"/>
                </a:cubicBezTo>
                <a:cubicBezTo>
                  <a:pt x="1440" y="1692"/>
                  <a:pt x="1440" y="1692"/>
                  <a:pt x="1440" y="1692"/>
                </a:cubicBezTo>
                <a:cubicBezTo>
                  <a:pt x="1447" y="1691"/>
                  <a:pt x="1459" y="1690"/>
                  <a:pt x="1466" y="1688"/>
                </a:cubicBezTo>
                <a:cubicBezTo>
                  <a:pt x="1492" y="1682"/>
                  <a:pt x="1492" y="1682"/>
                  <a:pt x="1492" y="1682"/>
                </a:cubicBezTo>
                <a:cubicBezTo>
                  <a:pt x="1499" y="1681"/>
                  <a:pt x="1499" y="1678"/>
                  <a:pt x="1492" y="1676"/>
                </a:cubicBezTo>
                <a:cubicBezTo>
                  <a:pt x="1467" y="1670"/>
                  <a:pt x="1467" y="1670"/>
                  <a:pt x="1467" y="1670"/>
                </a:cubicBezTo>
                <a:cubicBezTo>
                  <a:pt x="1460" y="1669"/>
                  <a:pt x="1449" y="1667"/>
                  <a:pt x="1442" y="1666"/>
                </a:cubicBezTo>
                <a:cubicBezTo>
                  <a:pt x="1413" y="1664"/>
                  <a:pt x="1413" y="1664"/>
                  <a:pt x="1413" y="1664"/>
                </a:cubicBezTo>
                <a:cubicBezTo>
                  <a:pt x="1406" y="1663"/>
                  <a:pt x="1397" y="1658"/>
                  <a:pt x="1393" y="1652"/>
                </a:cubicBezTo>
                <a:cubicBezTo>
                  <a:pt x="1382" y="1637"/>
                  <a:pt x="1382" y="1637"/>
                  <a:pt x="1382" y="1637"/>
                </a:cubicBezTo>
                <a:cubicBezTo>
                  <a:pt x="1378" y="1632"/>
                  <a:pt x="1371" y="1622"/>
                  <a:pt x="1367" y="1616"/>
                </a:cubicBezTo>
                <a:cubicBezTo>
                  <a:pt x="1304" y="1518"/>
                  <a:pt x="1304" y="1518"/>
                  <a:pt x="1304" y="1518"/>
                </a:cubicBezTo>
                <a:cubicBezTo>
                  <a:pt x="1300" y="1512"/>
                  <a:pt x="1294" y="1502"/>
                  <a:pt x="1291" y="1496"/>
                </a:cubicBezTo>
                <a:cubicBezTo>
                  <a:pt x="1221" y="1379"/>
                  <a:pt x="1221" y="1379"/>
                  <a:pt x="1221" y="1379"/>
                </a:cubicBezTo>
                <a:cubicBezTo>
                  <a:pt x="1295" y="1380"/>
                  <a:pt x="1295" y="1380"/>
                  <a:pt x="1295" y="1380"/>
                </a:cubicBezTo>
                <a:cubicBezTo>
                  <a:pt x="1205" y="1352"/>
                  <a:pt x="1205" y="1352"/>
                  <a:pt x="1205" y="1352"/>
                </a:cubicBezTo>
                <a:cubicBezTo>
                  <a:pt x="1169" y="1292"/>
                  <a:pt x="1169" y="1292"/>
                  <a:pt x="1169" y="1292"/>
                </a:cubicBezTo>
                <a:cubicBezTo>
                  <a:pt x="1166" y="1287"/>
                  <a:pt x="1161" y="1278"/>
                  <a:pt x="1157" y="1272"/>
                </a:cubicBezTo>
                <a:cubicBezTo>
                  <a:pt x="1226" y="1273"/>
                  <a:pt x="1226" y="1273"/>
                  <a:pt x="1226" y="1273"/>
                </a:cubicBezTo>
                <a:cubicBezTo>
                  <a:pt x="1143" y="1246"/>
                  <a:pt x="1143" y="1246"/>
                  <a:pt x="1143" y="1246"/>
                </a:cubicBezTo>
                <a:cubicBezTo>
                  <a:pt x="1133" y="1230"/>
                  <a:pt x="1133" y="1230"/>
                  <a:pt x="1133" y="1230"/>
                </a:cubicBezTo>
                <a:cubicBezTo>
                  <a:pt x="1130" y="1224"/>
                  <a:pt x="1125" y="1214"/>
                  <a:pt x="1123" y="1207"/>
                </a:cubicBezTo>
                <a:cubicBezTo>
                  <a:pt x="1090" y="1103"/>
                  <a:pt x="1090" y="1103"/>
                  <a:pt x="1090" y="1103"/>
                </a:cubicBezTo>
                <a:cubicBezTo>
                  <a:pt x="1156" y="1104"/>
                  <a:pt x="1156" y="1104"/>
                  <a:pt x="1156" y="1104"/>
                </a:cubicBezTo>
                <a:cubicBezTo>
                  <a:pt x="1083" y="1081"/>
                  <a:pt x="1083" y="1081"/>
                  <a:pt x="1083" y="1081"/>
                </a:cubicBezTo>
                <a:cubicBezTo>
                  <a:pt x="1063" y="1019"/>
                  <a:pt x="1063" y="1019"/>
                  <a:pt x="1063" y="1019"/>
                </a:cubicBezTo>
                <a:cubicBezTo>
                  <a:pt x="1130" y="1020"/>
                  <a:pt x="1130" y="1020"/>
                  <a:pt x="1130" y="1020"/>
                </a:cubicBezTo>
                <a:cubicBezTo>
                  <a:pt x="1056" y="997"/>
                  <a:pt x="1056" y="997"/>
                  <a:pt x="1056" y="997"/>
                </a:cubicBezTo>
                <a:cubicBezTo>
                  <a:pt x="1040" y="948"/>
                  <a:pt x="1040" y="948"/>
                  <a:pt x="1040" y="948"/>
                </a:cubicBezTo>
                <a:cubicBezTo>
                  <a:pt x="1265" y="948"/>
                  <a:pt x="1265" y="948"/>
                  <a:pt x="1265" y="948"/>
                </a:cubicBezTo>
                <a:cubicBezTo>
                  <a:pt x="1300" y="948"/>
                  <a:pt x="1358" y="947"/>
                  <a:pt x="1393" y="946"/>
                </a:cubicBezTo>
                <a:cubicBezTo>
                  <a:pt x="1463" y="944"/>
                  <a:pt x="1463" y="944"/>
                  <a:pt x="1463" y="944"/>
                </a:cubicBezTo>
                <a:cubicBezTo>
                  <a:pt x="1498" y="943"/>
                  <a:pt x="1548" y="941"/>
                  <a:pt x="1574" y="939"/>
                </a:cubicBezTo>
                <a:cubicBezTo>
                  <a:pt x="1599" y="937"/>
                  <a:pt x="1641" y="932"/>
                  <a:pt x="1666" y="927"/>
                </a:cubicBezTo>
                <a:cubicBezTo>
                  <a:pt x="1679" y="924"/>
                  <a:pt x="1698" y="921"/>
                  <a:pt x="1718" y="917"/>
                </a:cubicBezTo>
                <a:cubicBezTo>
                  <a:pt x="1944" y="1167"/>
                  <a:pt x="1944" y="1167"/>
                  <a:pt x="1944" y="1167"/>
                </a:cubicBezTo>
                <a:cubicBezTo>
                  <a:pt x="1947" y="1170"/>
                  <a:pt x="1951" y="1172"/>
                  <a:pt x="1955" y="1172"/>
                </a:cubicBezTo>
                <a:cubicBezTo>
                  <a:pt x="2035" y="1172"/>
                  <a:pt x="2035" y="1172"/>
                  <a:pt x="2035" y="1172"/>
                </a:cubicBezTo>
                <a:cubicBezTo>
                  <a:pt x="2038" y="1172"/>
                  <a:pt x="2040" y="1169"/>
                  <a:pt x="2039" y="11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olid"/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文件夹"/>
          <p:cNvSpPr/>
          <p:nvPr/>
        </p:nvSpPr>
        <p:spPr bwMode="auto">
          <a:xfrm>
            <a:off x="7810150" y="4380865"/>
            <a:ext cx="325470" cy="265454"/>
          </a:xfrm>
          <a:custGeom>
            <a:avLst/>
            <a:gdLst>
              <a:gd name="T0" fmla="*/ 1674547 w 3133"/>
              <a:gd name="T1" fmla="*/ 538897 h 2809"/>
              <a:gd name="T2" fmla="*/ 628099 w 3133"/>
              <a:gd name="T3" fmla="*/ 538897 h 2809"/>
              <a:gd name="T4" fmla="*/ 501100 w 3133"/>
              <a:gd name="T5" fmla="*/ 642421 h 2809"/>
              <a:gd name="T6" fmla="*/ 317785 w 3133"/>
              <a:gd name="T7" fmla="*/ 1342929 h 2809"/>
              <a:gd name="T8" fmla="*/ 217795 w 3133"/>
              <a:gd name="T9" fmla="*/ 1406769 h 2809"/>
              <a:gd name="T10" fmla="*/ 160329 w 3133"/>
              <a:gd name="T11" fmla="*/ 1312447 h 2809"/>
              <a:gd name="T12" fmla="*/ 343644 w 3133"/>
              <a:gd name="T13" fmla="*/ 613089 h 2809"/>
              <a:gd name="T14" fmla="*/ 586724 w 3133"/>
              <a:gd name="T15" fmla="*/ 419270 h 2809"/>
              <a:gd name="T16" fmla="*/ 1555019 w 3133"/>
              <a:gd name="T17" fmla="*/ 419270 h 2809"/>
              <a:gd name="T18" fmla="*/ 1555019 w 3133"/>
              <a:gd name="T19" fmla="*/ 299068 h 2809"/>
              <a:gd name="T20" fmla="*/ 1435490 w 3133"/>
              <a:gd name="T21" fmla="*/ 179441 h 2809"/>
              <a:gd name="T22" fmla="*/ 662004 w 3133"/>
              <a:gd name="T23" fmla="*/ 179441 h 2809"/>
              <a:gd name="T24" fmla="*/ 578104 w 3133"/>
              <a:gd name="T25" fmla="*/ 53487 h 2809"/>
              <a:gd name="T26" fmla="*/ 478688 w 3133"/>
              <a:gd name="T27" fmla="*/ 0 h 2809"/>
              <a:gd name="T28" fmla="*/ 119528 w 3133"/>
              <a:gd name="T29" fmla="*/ 0 h 2809"/>
              <a:gd name="T30" fmla="*/ 0 w 3133"/>
              <a:gd name="T31" fmla="*/ 119627 h 2809"/>
              <a:gd name="T32" fmla="*/ 0 w 3133"/>
              <a:gd name="T33" fmla="*/ 1450479 h 2809"/>
              <a:gd name="T34" fmla="*/ 104587 w 3133"/>
              <a:gd name="T35" fmla="*/ 1569531 h 2809"/>
              <a:gd name="T36" fmla="*/ 777509 w 3133"/>
              <a:gd name="T37" fmla="*/ 1615541 h 2809"/>
              <a:gd name="T38" fmla="*/ 1450432 w 3133"/>
              <a:gd name="T39" fmla="*/ 1569531 h 2809"/>
              <a:gd name="T40" fmla="*/ 1472843 w 3133"/>
              <a:gd name="T41" fmla="*/ 1564354 h 2809"/>
              <a:gd name="T42" fmla="*/ 1562489 w 3133"/>
              <a:gd name="T43" fmla="*/ 1481536 h 2809"/>
              <a:gd name="T44" fmla="*/ 1790053 w 3133"/>
              <a:gd name="T45" fmla="*/ 691307 h 2809"/>
              <a:gd name="T46" fmla="*/ 1770515 w 3133"/>
              <a:gd name="T47" fmla="*/ 586058 h 2809"/>
              <a:gd name="T48" fmla="*/ 1674547 w 3133"/>
              <a:gd name="T49" fmla="*/ 538897 h 280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133" h="2809">
                <a:moveTo>
                  <a:pt x="2914" y="937"/>
                </a:moveTo>
                <a:cubicBezTo>
                  <a:pt x="1093" y="937"/>
                  <a:pt x="1093" y="937"/>
                  <a:pt x="1093" y="937"/>
                </a:cubicBezTo>
                <a:cubicBezTo>
                  <a:pt x="975" y="937"/>
                  <a:pt x="892" y="1039"/>
                  <a:pt x="872" y="1117"/>
                </a:cubicBezTo>
                <a:cubicBezTo>
                  <a:pt x="845" y="1225"/>
                  <a:pt x="564" y="2300"/>
                  <a:pt x="553" y="2335"/>
                </a:cubicBezTo>
                <a:cubicBezTo>
                  <a:pt x="527" y="2415"/>
                  <a:pt x="450" y="2457"/>
                  <a:pt x="379" y="2446"/>
                </a:cubicBezTo>
                <a:cubicBezTo>
                  <a:pt x="322" y="2437"/>
                  <a:pt x="253" y="2379"/>
                  <a:pt x="279" y="2282"/>
                </a:cubicBezTo>
                <a:cubicBezTo>
                  <a:pt x="304" y="2186"/>
                  <a:pt x="570" y="1174"/>
                  <a:pt x="598" y="1066"/>
                </a:cubicBezTo>
                <a:cubicBezTo>
                  <a:pt x="647" y="872"/>
                  <a:pt x="791" y="729"/>
                  <a:pt x="1021" y="729"/>
                </a:cubicBezTo>
                <a:cubicBezTo>
                  <a:pt x="2706" y="729"/>
                  <a:pt x="2706" y="729"/>
                  <a:pt x="2706" y="729"/>
                </a:cubicBezTo>
                <a:cubicBezTo>
                  <a:pt x="2706" y="520"/>
                  <a:pt x="2706" y="520"/>
                  <a:pt x="2706" y="520"/>
                </a:cubicBezTo>
                <a:cubicBezTo>
                  <a:pt x="2706" y="405"/>
                  <a:pt x="2613" y="312"/>
                  <a:pt x="2498" y="312"/>
                </a:cubicBezTo>
                <a:cubicBezTo>
                  <a:pt x="1152" y="312"/>
                  <a:pt x="1152" y="312"/>
                  <a:pt x="1152" y="312"/>
                </a:cubicBezTo>
                <a:cubicBezTo>
                  <a:pt x="1006" y="93"/>
                  <a:pt x="1006" y="93"/>
                  <a:pt x="1006" y="93"/>
                </a:cubicBezTo>
                <a:cubicBezTo>
                  <a:pt x="967" y="35"/>
                  <a:pt x="902" y="0"/>
                  <a:pt x="833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93" y="0"/>
                  <a:pt x="0" y="93"/>
                  <a:pt x="0" y="208"/>
                </a:cubicBezTo>
                <a:cubicBezTo>
                  <a:pt x="0" y="2522"/>
                  <a:pt x="0" y="2522"/>
                  <a:pt x="0" y="2522"/>
                </a:cubicBezTo>
                <a:cubicBezTo>
                  <a:pt x="0" y="2627"/>
                  <a:pt x="78" y="2715"/>
                  <a:pt x="182" y="2729"/>
                </a:cubicBezTo>
                <a:cubicBezTo>
                  <a:pt x="615" y="2784"/>
                  <a:pt x="987" y="2809"/>
                  <a:pt x="1353" y="2809"/>
                </a:cubicBezTo>
                <a:cubicBezTo>
                  <a:pt x="1719" y="2809"/>
                  <a:pt x="2091" y="2784"/>
                  <a:pt x="2524" y="2729"/>
                </a:cubicBezTo>
                <a:cubicBezTo>
                  <a:pt x="2538" y="2727"/>
                  <a:pt x="2551" y="2724"/>
                  <a:pt x="2563" y="2720"/>
                </a:cubicBezTo>
                <a:cubicBezTo>
                  <a:pt x="2637" y="2704"/>
                  <a:pt x="2698" y="2651"/>
                  <a:pt x="2719" y="2576"/>
                </a:cubicBezTo>
                <a:cubicBezTo>
                  <a:pt x="3115" y="1202"/>
                  <a:pt x="3115" y="1202"/>
                  <a:pt x="3115" y="1202"/>
                </a:cubicBezTo>
                <a:cubicBezTo>
                  <a:pt x="3133" y="1139"/>
                  <a:pt x="3120" y="1072"/>
                  <a:pt x="3081" y="1019"/>
                </a:cubicBezTo>
                <a:cubicBezTo>
                  <a:pt x="3041" y="967"/>
                  <a:pt x="2980" y="937"/>
                  <a:pt x="2914" y="9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分享"/>
          <p:cNvSpPr/>
          <p:nvPr/>
        </p:nvSpPr>
        <p:spPr>
          <a:xfrm>
            <a:off x="4094652" y="4394200"/>
            <a:ext cx="262546" cy="298449"/>
          </a:xfrm>
          <a:custGeom>
            <a:avLst/>
            <a:gdLst>
              <a:gd name="connsiteX0" fmla="*/ 347114 w 393729"/>
              <a:gd name="connsiteY0" fmla="*/ 112 h 390624"/>
              <a:gd name="connsiteX1" fmla="*/ 366249 w 393729"/>
              <a:gd name="connsiteY1" fmla="*/ 5364 h 390624"/>
              <a:gd name="connsiteX2" fmla="*/ 388366 w 393729"/>
              <a:gd name="connsiteY2" fmla="*/ 72481 h 390624"/>
              <a:gd name="connsiteX3" fmla="*/ 321248 w 393729"/>
              <a:gd name="connsiteY3" fmla="*/ 94598 h 390624"/>
              <a:gd name="connsiteX4" fmla="*/ 304750 w 393729"/>
              <a:gd name="connsiteY4" fmla="*/ 80728 h 390624"/>
              <a:gd name="connsiteX5" fmla="*/ 98330 w 393729"/>
              <a:gd name="connsiteY5" fmla="*/ 148748 h 390624"/>
              <a:gd name="connsiteX6" fmla="*/ 94598 w 393729"/>
              <a:gd name="connsiteY6" fmla="*/ 162346 h 390624"/>
              <a:gd name="connsiteX7" fmla="*/ 91507 w 393729"/>
              <a:gd name="connsiteY7" fmla="*/ 166277 h 390624"/>
              <a:gd name="connsiteX8" fmla="*/ 229420 w 393729"/>
              <a:gd name="connsiteY8" fmla="*/ 293815 h 390624"/>
              <a:gd name="connsiteX9" fmla="*/ 268686 w 393729"/>
              <a:gd name="connsiteY9" fmla="*/ 296027 h 390624"/>
              <a:gd name="connsiteX10" fmla="*/ 290802 w 393729"/>
              <a:gd name="connsiteY10" fmla="*/ 363144 h 390624"/>
              <a:gd name="connsiteX11" fmla="*/ 223685 w 393729"/>
              <a:gd name="connsiteY11" fmla="*/ 385261 h 390624"/>
              <a:gd name="connsiteX12" fmla="*/ 200613 w 393729"/>
              <a:gd name="connsiteY12" fmla="*/ 321625 h 390624"/>
              <a:gd name="connsiteX13" fmla="*/ 56603 w 393729"/>
              <a:gd name="connsiteY13" fmla="*/ 188448 h 390624"/>
              <a:gd name="connsiteX14" fmla="*/ 27481 w 393729"/>
              <a:gd name="connsiteY14" fmla="*/ 184462 h 390624"/>
              <a:gd name="connsiteX15" fmla="*/ 5364 w 393729"/>
              <a:gd name="connsiteY15" fmla="*/ 117345 h 390624"/>
              <a:gd name="connsiteX16" fmla="*/ 72481 w 393729"/>
              <a:gd name="connsiteY16" fmla="*/ 95228 h 390624"/>
              <a:gd name="connsiteX17" fmla="*/ 89283 w 393729"/>
              <a:gd name="connsiteY17" fmla="*/ 109639 h 390624"/>
              <a:gd name="connsiteX18" fmla="*/ 295206 w 393729"/>
              <a:gd name="connsiteY18" fmla="*/ 41783 h 390624"/>
              <a:gd name="connsiteX19" fmla="*/ 299132 w 393729"/>
              <a:gd name="connsiteY19" fmla="*/ 27480 h 390624"/>
              <a:gd name="connsiteX20" fmla="*/ 347114 w 393729"/>
              <a:gd name="connsiteY20" fmla="*/ 112 h 39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3729" h="390624">
                <a:moveTo>
                  <a:pt x="347114" y="112"/>
                </a:moveTo>
                <a:cubicBezTo>
                  <a:pt x="353590" y="546"/>
                  <a:pt x="360089" y="2257"/>
                  <a:pt x="366249" y="5364"/>
                </a:cubicBezTo>
                <a:cubicBezTo>
                  <a:pt x="390891" y="17791"/>
                  <a:pt x="400792" y="47840"/>
                  <a:pt x="388366" y="72481"/>
                </a:cubicBezTo>
                <a:cubicBezTo>
                  <a:pt x="375939" y="97123"/>
                  <a:pt x="345890" y="107025"/>
                  <a:pt x="321248" y="94598"/>
                </a:cubicBezTo>
                <a:cubicBezTo>
                  <a:pt x="314512" y="91201"/>
                  <a:pt x="308877" y="86487"/>
                  <a:pt x="304750" y="80728"/>
                </a:cubicBezTo>
                <a:lnTo>
                  <a:pt x="98330" y="148748"/>
                </a:lnTo>
                <a:cubicBezTo>
                  <a:pt x="98294" y="153464"/>
                  <a:pt x="96795" y="157989"/>
                  <a:pt x="94598" y="162346"/>
                </a:cubicBezTo>
                <a:lnTo>
                  <a:pt x="91507" y="166277"/>
                </a:lnTo>
                <a:lnTo>
                  <a:pt x="229420" y="293815"/>
                </a:lnTo>
                <a:cubicBezTo>
                  <a:pt x="241784" y="289147"/>
                  <a:pt x="255956" y="289607"/>
                  <a:pt x="268686" y="296027"/>
                </a:cubicBezTo>
                <a:cubicBezTo>
                  <a:pt x="293327" y="308454"/>
                  <a:pt x="303229" y="338503"/>
                  <a:pt x="290802" y="363144"/>
                </a:cubicBezTo>
                <a:cubicBezTo>
                  <a:pt x="278375" y="387786"/>
                  <a:pt x="248326" y="397688"/>
                  <a:pt x="223685" y="385261"/>
                </a:cubicBezTo>
                <a:cubicBezTo>
                  <a:pt x="200118" y="373376"/>
                  <a:pt x="190033" y="345372"/>
                  <a:pt x="200613" y="321625"/>
                </a:cubicBezTo>
                <a:lnTo>
                  <a:pt x="56603" y="188448"/>
                </a:lnTo>
                <a:cubicBezTo>
                  <a:pt x="47044" y="190691"/>
                  <a:pt x="36870" y="189197"/>
                  <a:pt x="27481" y="184462"/>
                </a:cubicBezTo>
                <a:cubicBezTo>
                  <a:pt x="2839" y="172035"/>
                  <a:pt x="-7063" y="141986"/>
                  <a:pt x="5364" y="117345"/>
                </a:cubicBezTo>
                <a:cubicBezTo>
                  <a:pt x="17791" y="92703"/>
                  <a:pt x="47840" y="82801"/>
                  <a:pt x="72481" y="95228"/>
                </a:cubicBezTo>
                <a:cubicBezTo>
                  <a:pt x="79414" y="98724"/>
                  <a:pt x="85180" y="103616"/>
                  <a:pt x="89283" y="109639"/>
                </a:cubicBezTo>
                <a:lnTo>
                  <a:pt x="295206" y="41783"/>
                </a:lnTo>
                <a:cubicBezTo>
                  <a:pt x="295278" y="36844"/>
                  <a:pt x="296818" y="32068"/>
                  <a:pt x="299132" y="27480"/>
                </a:cubicBezTo>
                <a:cubicBezTo>
                  <a:pt x="308452" y="8999"/>
                  <a:pt x="327684" y="-1191"/>
                  <a:pt x="347114" y="1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IE浏览器"/>
          <p:cNvSpPr/>
          <p:nvPr/>
        </p:nvSpPr>
        <p:spPr>
          <a:xfrm>
            <a:off x="9674761" y="4380865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1119349" h="1157433">
                <a:moveTo>
                  <a:pt x="135620" y="818456"/>
                </a:moveTo>
                <a:cubicBezTo>
                  <a:pt x="71450" y="948523"/>
                  <a:pt x="57484" y="1054732"/>
                  <a:pt x="108323" y="1103729"/>
                </a:cubicBezTo>
                <a:cubicBezTo>
                  <a:pt x="164989" y="1158341"/>
                  <a:pt x="289713" y="1129874"/>
                  <a:pt x="437069" y="1040437"/>
                </a:cubicBezTo>
                <a:cubicBezTo>
                  <a:pt x="307239" y="1007168"/>
                  <a:pt x="198946" y="926245"/>
                  <a:pt x="135620" y="818456"/>
                </a:cubicBezTo>
                <a:close/>
                <a:moveTo>
                  <a:pt x="582086" y="345816"/>
                </a:moveTo>
                <a:cubicBezTo>
                  <a:pt x="490772" y="345817"/>
                  <a:pt x="434615" y="407693"/>
                  <a:pt x="413811" y="495363"/>
                </a:cubicBezTo>
                <a:lnTo>
                  <a:pt x="750361" y="495364"/>
                </a:lnTo>
                <a:cubicBezTo>
                  <a:pt x="729557" y="407692"/>
                  <a:pt x="673401" y="345816"/>
                  <a:pt x="582086" y="345816"/>
                </a:cubicBezTo>
                <a:close/>
                <a:moveTo>
                  <a:pt x="954622" y="129"/>
                </a:moveTo>
                <a:cubicBezTo>
                  <a:pt x="1007406" y="-1466"/>
                  <a:pt x="1051113" y="11645"/>
                  <a:pt x="1081775" y="41196"/>
                </a:cubicBezTo>
                <a:cubicBezTo>
                  <a:pt x="1101805" y="60500"/>
                  <a:pt x="1115030" y="85625"/>
                  <a:pt x="1119349" y="116033"/>
                </a:cubicBezTo>
                <a:cubicBezTo>
                  <a:pt x="1112931" y="103633"/>
                  <a:pt x="1104158" y="92219"/>
                  <a:pt x="1093494" y="81508"/>
                </a:cubicBezTo>
                <a:cubicBezTo>
                  <a:pt x="1010899" y="-1451"/>
                  <a:pt x="882017" y="28786"/>
                  <a:pt x="737350" y="130602"/>
                </a:cubicBezTo>
                <a:cubicBezTo>
                  <a:pt x="943277" y="190863"/>
                  <a:pt x="1091569" y="370605"/>
                  <a:pt x="1091569" y="582598"/>
                </a:cubicBezTo>
                <a:lnTo>
                  <a:pt x="1085273" y="640757"/>
                </a:lnTo>
                <a:lnTo>
                  <a:pt x="755888" y="640756"/>
                </a:lnTo>
                <a:lnTo>
                  <a:pt x="719073" y="640757"/>
                </a:lnTo>
                <a:lnTo>
                  <a:pt x="408284" y="640757"/>
                </a:lnTo>
                <a:cubicBezTo>
                  <a:pt x="424002" y="743453"/>
                  <a:pt x="484447" y="819382"/>
                  <a:pt x="582086" y="819383"/>
                </a:cubicBezTo>
                <a:cubicBezTo>
                  <a:pt x="648673" y="819382"/>
                  <a:pt x="697960" y="784070"/>
                  <a:pt x="725617" y="727992"/>
                </a:cubicBezTo>
                <a:lnTo>
                  <a:pt x="1064773" y="727992"/>
                </a:lnTo>
                <a:cubicBezTo>
                  <a:pt x="1000780" y="921122"/>
                  <a:pt x="807116" y="1060320"/>
                  <a:pt x="578539" y="1060320"/>
                </a:cubicBezTo>
                <a:cubicBezTo>
                  <a:pt x="541437" y="1060319"/>
                  <a:pt x="505255" y="1056652"/>
                  <a:pt x="470646" y="1048435"/>
                </a:cubicBezTo>
                <a:cubicBezTo>
                  <a:pt x="288189" y="1159820"/>
                  <a:pt x="124174" y="1191927"/>
                  <a:pt x="45670" y="1116267"/>
                </a:cubicBezTo>
                <a:cubicBezTo>
                  <a:pt x="-38972" y="1034693"/>
                  <a:pt x="-2092" y="849162"/>
                  <a:pt x="124297" y="645271"/>
                </a:cubicBezTo>
                <a:cubicBezTo>
                  <a:pt x="126384" y="641564"/>
                  <a:pt x="128546" y="637931"/>
                  <a:pt x="130887" y="634433"/>
                </a:cubicBezTo>
                <a:cubicBezTo>
                  <a:pt x="140131" y="616742"/>
                  <a:pt x="151256" y="599735"/>
                  <a:pt x="163296" y="582889"/>
                </a:cubicBezTo>
                <a:cubicBezTo>
                  <a:pt x="171413" y="570408"/>
                  <a:pt x="179765" y="558285"/>
                  <a:pt x="189707" y="547372"/>
                </a:cubicBezTo>
                <a:cubicBezTo>
                  <a:pt x="207410" y="520542"/>
                  <a:pt x="227598" y="494496"/>
                  <a:pt x="249351" y="468810"/>
                </a:cubicBezTo>
                <a:cubicBezTo>
                  <a:pt x="261501" y="453873"/>
                  <a:pt x="274484" y="439223"/>
                  <a:pt x="288439" y="424719"/>
                </a:cubicBezTo>
                <a:cubicBezTo>
                  <a:pt x="304701" y="403895"/>
                  <a:pt x="322841" y="384213"/>
                  <a:pt x="341644" y="364703"/>
                </a:cubicBezTo>
                <a:cubicBezTo>
                  <a:pt x="392793" y="311630"/>
                  <a:pt x="445389" y="263415"/>
                  <a:pt x="498166" y="220924"/>
                </a:cubicBezTo>
                <a:cubicBezTo>
                  <a:pt x="310657" y="309270"/>
                  <a:pt x="183697" y="431706"/>
                  <a:pt x="65845" y="579499"/>
                </a:cubicBezTo>
                <a:cubicBezTo>
                  <a:pt x="67312" y="317087"/>
                  <a:pt x="296312" y="104878"/>
                  <a:pt x="578538" y="104878"/>
                </a:cubicBezTo>
                <a:lnTo>
                  <a:pt x="651994" y="111773"/>
                </a:lnTo>
                <a:cubicBezTo>
                  <a:pt x="764896" y="41979"/>
                  <a:pt x="871117" y="2651"/>
                  <a:pt x="954622" y="129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1"/>
          <p:cNvSpPr txBox="1"/>
          <p:nvPr/>
        </p:nvSpPr>
        <p:spPr>
          <a:xfrm>
            <a:off x="1384300" y="4954270"/>
            <a:ext cx="1690370" cy="144018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1"/>
          <p:cNvSpPr txBox="1"/>
          <p:nvPr/>
        </p:nvSpPr>
        <p:spPr>
          <a:xfrm>
            <a:off x="5250180" y="4954270"/>
            <a:ext cx="1690370" cy="144018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1"/>
          <p:cNvSpPr txBox="1"/>
          <p:nvPr/>
        </p:nvSpPr>
        <p:spPr>
          <a:xfrm>
            <a:off x="3380740" y="4954270"/>
            <a:ext cx="1690370" cy="144018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1"/>
          <p:cNvSpPr txBox="1"/>
          <p:nvPr/>
        </p:nvSpPr>
        <p:spPr>
          <a:xfrm>
            <a:off x="7111365" y="4954270"/>
            <a:ext cx="1690370" cy="144018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1"/>
          <p:cNvSpPr txBox="1"/>
          <p:nvPr/>
        </p:nvSpPr>
        <p:spPr>
          <a:xfrm>
            <a:off x="8963025" y="4954270"/>
            <a:ext cx="1690370" cy="144018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 b="14908"/>
          <a:stretch>
            <a:fillRect/>
          </a:stretch>
        </p:blipFill>
        <p:spPr>
          <a:xfrm>
            <a:off x="0" y="1130721"/>
            <a:ext cx="12192000" cy="284204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0" y="1105223"/>
            <a:ext cx="12192000" cy="2867537"/>
          </a:xfrm>
          <a:prstGeom prst="rect">
            <a:avLst/>
          </a:prstGeom>
          <a:solidFill>
            <a:srgbClr val="702F7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理论及内容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6187" y="2200275"/>
            <a:ext cx="2886075" cy="2457450"/>
          </a:xfrm>
          <a:prstGeom prst="rect">
            <a:avLst/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此框中选择粘贴，并选择只保留文字。此框中选择粘贴，并选择只保留文字。此框中选择粘贴，并选择只保留文字。此框中选择粘贴，并选择只保留文字。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145797" y="2595880"/>
            <a:ext cx="1848485" cy="1610360"/>
          </a:xfrm>
          <a:prstGeom prst="rect">
            <a:avLst/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6279" y="2595880"/>
            <a:ext cx="1848485" cy="1610360"/>
          </a:xfrm>
          <a:prstGeom prst="rect">
            <a:avLst/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4856" y="4966948"/>
            <a:ext cx="1174496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此框中选择粘贴，并选择只保留文字。此框中选择粘贴，并选择只保留文字。此框中选择粘贴，并选择只保留文字。此框中选择粘贴，并选择只保留文字。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hqprint"/>
          <a:srcRect b="8098"/>
          <a:stretch>
            <a:fillRect/>
          </a:stretch>
        </p:blipFill>
        <p:spPr>
          <a:xfrm>
            <a:off x="7613077" y="2432691"/>
            <a:ext cx="2444769" cy="199669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14" y="2432691"/>
            <a:ext cx="2443580" cy="1996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理论及内容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65793" y="1766385"/>
            <a:ext cx="4434631" cy="3876709"/>
            <a:chOff x="53688" y="1519749"/>
            <a:chExt cx="4882172" cy="4267945"/>
          </a:xfrm>
        </p:grpSpPr>
        <p:sp>
          <p:nvSpPr>
            <p:cNvPr id="29" name="Freeform 414"/>
            <p:cNvSpPr>
              <a:spLocks noEditPoints="1"/>
            </p:cNvSpPr>
            <p:nvPr/>
          </p:nvSpPr>
          <p:spPr bwMode="auto">
            <a:xfrm flipH="1">
              <a:off x="659709" y="1668333"/>
              <a:ext cx="3802925" cy="3814328"/>
            </a:xfrm>
            <a:custGeom>
              <a:avLst/>
              <a:gdLst>
                <a:gd name="T0" fmla="*/ 137 w 274"/>
                <a:gd name="T1" fmla="*/ 0 h 274"/>
                <a:gd name="T2" fmla="*/ 0 w 274"/>
                <a:gd name="T3" fmla="*/ 137 h 274"/>
                <a:gd name="T4" fmla="*/ 137 w 274"/>
                <a:gd name="T5" fmla="*/ 274 h 274"/>
                <a:gd name="T6" fmla="*/ 274 w 274"/>
                <a:gd name="T7" fmla="*/ 137 h 274"/>
                <a:gd name="T8" fmla="*/ 137 w 274"/>
                <a:gd name="T9" fmla="*/ 0 h 274"/>
                <a:gd name="T10" fmla="*/ 137 w 274"/>
                <a:gd name="T11" fmla="*/ 239 h 274"/>
                <a:gd name="T12" fmla="*/ 34 w 274"/>
                <a:gd name="T13" fmla="*/ 137 h 274"/>
                <a:gd name="T14" fmla="*/ 137 w 274"/>
                <a:gd name="T15" fmla="*/ 34 h 274"/>
                <a:gd name="T16" fmla="*/ 240 w 274"/>
                <a:gd name="T17" fmla="*/ 137 h 274"/>
                <a:gd name="T18" fmla="*/ 137 w 274"/>
                <a:gd name="T19" fmla="*/ 23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2"/>
                    <a:pt x="61" y="274"/>
                    <a:pt x="137" y="274"/>
                  </a:cubicBezTo>
                  <a:cubicBezTo>
                    <a:pt x="213" y="274"/>
                    <a:pt x="274" y="212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  <a:moveTo>
                    <a:pt x="137" y="239"/>
                  </a:moveTo>
                  <a:cubicBezTo>
                    <a:pt x="80" y="239"/>
                    <a:pt x="34" y="193"/>
                    <a:pt x="34" y="137"/>
                  </a:cubicBezTo>
                  <a:cubicBezTo>
                    <a:pt x="34" y="80"/>
                    <a:pt x="80" y="34"/>
                    <a:pt x="137" y="34"/>
                  </a:cubicBezTo>
                  <a:cubicBezTo>
                    <a:pt x="194" y="34"/>
                    <a:pt x="240" y="80"/>
                    <a:pt x="240" y="137"/>
                  </a:cubicBezTo>
                  <a:cubicBezTo>
                    <a:pt x="240" y="193"/>
                    <a:pt x="194" y="239"/>
                    <a:pt x="137" y="239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415"/>
            <p:cNvSpPr/>
            <p:nvPr/>
          </p:nvSpPr>
          <p:spPr bwMode="auto">
            <a:xfrm flipH="1">
              <a:off x="3407850" y="4105739"/>
              <a:ext cx="1066187" cy="1126053"/>
            </a:xfrm>
            <a:custGeom>
              <a:avLst/>
              <a:gdLst>
                <a:gd name="T0" fmla="*/ 2147483646 w 77"/>
                <a:gd name="T1" fmla="*/ 2147483646 h 81"/>
                <a:gd name="T2" fmla="*/ 2147483646 w 77"/>
                <a:gd name="T3" fmla="*/ 2147483646 h 81"/>
                <a:gd name="T4" fmla="*/ 2147483646 w 77"/>
                <a:gd name="T5" fmla="*/ 0 h 81"/>
                <a:gd name="T6" fmla="*/ 0 w 77"/>
                <a:gd name="T7" fmla="*/ 1018023545 h 81"/>
                <a:gd name="T8" fmla="*/ 2147483646 w 77"/>
                <a:gd name="T9" fmla="*/ 2147483646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81">
                  <a:moveTo>
                    <a:pt x="49" y="81"/>
                  </a:moveTo>
                  <a:cubicBezTo>
                    <a:pt x="77" y="44"/>
                    <a:pt x="77" y="44"/>
                    <a:pt x="77" y="44"/>
                  </a:cubicBezTo>
                  <a:cubicBezTo>
                    <a:pt x="62" y="32"/>
                    <a:pt x="50" y="17"/>
                    <a:pt x="43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0" y="43"/>
                    <a:pt x="27" y="65"/>
                    <a:pt x="49" y="81"/>
                  </a:cubicBez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416"/>
            <p:cNvSpPr/>
            <p:nvPr/>
          </p:nvSpPr>
          <p:spPr bwMode="auto">
            <a:xfrm flipH="1">
              <a:off x="2558321" y="4926762"/>
              <a:ext cx="655677" cy="721243"/>
            </a:xfrm>
            <a:custGeom>
              <a:avLst/>
              <a:gdLst>
                <a:gd name="T0" fmla="*/ 906193638 w 47"/>
                <a:gd name="T1" fmla="*/ 0 h 52"/>
                <a:gd name="T2" fmla="*/ 0 w 47"/>
                <a:gd name="T3" fmla="*/ 2147483646 h 52"/>
                <a:gd name="T4" fmla="*/ 2147483646 w 47"/>
                <a:gd name="T5" fmla="*/ 2147483646 h 52"/>
                <a:gd name="T6" fmla="*/ 2147483646 w 47"/>
                <a:gd name="T7" fmla="*/ 298107339 h 52"/>
                <a:gd name="T8" fmla="*/ 906193638 w 47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52">
                  <a:moveTo>
                    <a:pt x="1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5" y="49"/>
                    <a:pt x="31" y="52"/>
                    <a:pt x="47" y="52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6" y="5"/>
                    <a:pt x="25" y="3"/>
                    <a:pt x="15" y="0"/>
                  </a:cubicBez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417"/>
            <p:cNvSpPr/>
            <p:nvPr/>
          </p:nvSpPr>
          <p:spPr bwMode="auto">
            <a:xfrm flipH="1">
              <a:off x="2837696" y="1528646"/>
              <a:ext cx="955008" cy="906544"/>
            </a:xfrm>
            <a:custGeom>
              <a:avLst/>
              <a:gdLst>
                <a:gd name="T0" fmla="*/ 1663688335 w 69"/>
                <a:gd name="T1" fmla="*/ 2147483646 h 65"/>
                <a:gd name="T2" fmla="*/ 2147483646 w 69"/>
                <a:gd name="T3" fmla="*/ 2147483646 h 65"/>
                <a:gd name="T4" fmla="*/ 2147483646 w 69"/>
                <a:gd name="T5" fmla="*/ 0 h 65"/>
                <a:gd name="T6" fmla="*/ 0 w 69"/>
                <a:gd name="T7" fmla="*/ 1631835163 h 65"/>
                <a:gd name="T8" fmla="*/ 1663688335 w 69"/>
                <a:gd name="T9" fmla="*/ 2147483646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" h="65">
                  <a:moveTo>
                    <a:pt x="28" y="65"/>
                  </a:moveTo>
                  <a:cubicBezTo>
                    <a:pt x="40" y="55"/>
                    <a:pt x="54" y="49"/>
                    <a:pt x="69" y="4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5"/>
                    <a:pt x="17" y="14"/>
                    <a:pt x="0" y="27"/>
                  </a:cubicBezTo>
                  <a:lnTo>
                    <a:pt x="28" y="65"/>
                  </a:ln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418"/>
            <p:cNvSpPr/>
            <p:nvPr/>
          </p:nvSpPr>
          <p:spPr bwMode="auto">
            <a:xfrm flipH="1">
              <a:off x="183630" y="3167837"/>
              <a:ext cx="1847298" cy="2619857"/>
            </a:xfrm>
            <a:custGeom>
              <a:avLst/>
              <a:gdLst>
                <a:gd name="T0" fmla="*/ 2147483646 w 133"/>
                <a:gd name="T1" fmla="*/ 1746163657 h 188"/>
                <a:gd name="T2" fmla="*/ 0 w 133"/>
                <a:gd name="T3" fmla="*/ 2147483646 h 188"/>
                <a:gd name="T4" fmla="*/ 1554303823 w 133"/>
                <a:gd name="T5" fmla="*/ 2147483646 h 188"/>
                <a:gd name="T6" fmla="*/ 2147483646 w 133"/>
                <a:gd name="T7" fmla="*/ 1746163657 h 188"/>
                <a:gd name="T8" fmla="*/ 2147483646 w 133"/>
                <a:gd name="T9" fmla="*/ 0 h 188"/>
                <a:gd name="T10" fmla="*/ 2147483646 w 133"/>
                <a:gd name="T11" fmla="*/ 722549944 h 188"/>
                <a:gd name="T12" fmla="*/ 2147483646 w 133"/>
                <a:gd name="T13" fmla="*/ 1746163657 h 1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3" h="188">
                  <a:moveTo>
                    <a:pt x="65" y="29"/>
                  </a:moveTo>
                  <a:cubicBezTo>
                    <a:pt x="65" y="72"/>
                    <a:pt x="38" y="109"/>
                    <a:pt x="0" y="124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89" y="162"/>
                    <a:pt x="133" y="101"/>
                    <a:pt x="133" y="29"/>
                  </a:cubicBezTo>
                  <a:cubicBezTo>
                    <a:pt x="133" y="19"/>
                    <a:pt x="132" y="10"/>
                    <a:pt x="13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7"/>
                    <a:pt x="65" y="23"/>
                    <a:pt x="65" y="29"/>
                  </a:cubicBezTo>
                  <a:close/>
                </a:path>
              </a:pathLst>
            </a:custGeom>
            <a:solidFill>
              <a:srgbClr val="DDE0E5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419"/>
            <p:cNvSpPr/>
            <p:nvPr/>
          </p:nvSpPr>
          <p:spPr bwMode="auto">
            <a:xfrm flipH="1">
              <a:off x="3658716" y="2044632"/>
              <a:ext cx="1277144" cy="1528012"/>
            </a:xfrm>
            <a:custGeom>
              <a:avLst/>
              <a:gdLst>
                <a:gd name="T0" fmla="*/ 2147483646 w 92"/>
                <a:gd name="T1" fmla="*/ 2147483646 h 110"/>
                <a:gd name="T2" fmla="*/ 2147483646 w 92"/>
                <a:gd name="T3" fmla="*/ 0 h 110"/>
                <a:gd name="T4" fmla="*/ 0 w 92"/>
                <a:gd name="T5" fmla="*/ 2147483646 h 110"/>
                <a:gd name="T6" fmla="*/ 2147483646 w 92"/>
                <a:gd name="T7" fmla="*/ 2147483646 h 110"/>
                <a:gd name="T8" fmla="*/ 2147483646 w 92"/>
                <a:gd name="T9" fmla="*/ 2147483646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110">
                  <a:moveTo>
                    <a:pt x="92" y="44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5" y="30"/>
                    <a:pt x="0" y="68"/>
                    <a:pt x="0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85"/>
                    <a:pt x="77" y="62"/>
                    <a:pt x="92" y="44"/>
                  </a:cubicBez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420"/>
            <p:cNvSpPr/>
            <p:nvPr/>
          </p:nvSpPr>
          <p:spPr bwMode="auto">
            <a:xfrm rot="20845578" flipH="1">
              <a:off x="53688" y="1519749"/>
              <a:ext cx="1969880" cy="1810239"/>
            </a:xfrm>
            <a:custGeom>
              <a:avLst/>
              <a:gdLst>
                <a:gd name="T0" fmla="*/ 656160953 w 142"/>
                <a:gd name="T1" fmla="*/ 0 h 130"/>
                <a:gd name="T2" fmla="*/ 0 w 142"/>
                <a:gd name="T3" fmla="*/ 2147483646 h 130"/>
                <a:gd name="T4" fmla="*/ 2147483646 w 142"/>
                <a:gd name="T5" fmla="*/ 2147483646 h 130"/>
                <a:gd name="T6" fmla="*/ 2147483646 w 142"/>
                <a:gd name="T7" fmla="*/ 2147483646 h 130"/>
                <a:gd name="T8" fmla="*/ 656160953 w 142"/>
                <a:gd name="T9" fmla="*/ 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2" h="130">
                  <a:moveTo>
                    <a:pt x="11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36" y="73"/>
                    <a:pt x="65" y="98"/>
                    <a:pt x="78" y="130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20" y="50"/>
                    <a:pt x="71" y="10"/>
                    <a:pt x="11" y="0"/>
                  </a:cubicBezTo>
                  <a:close/>
                </a:path>
              </a:pathLst>
            </a:custGeom>
            <a:solidFill>
              <a:srgbClr val="DDE0E5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316545" y="2435190"/>
              <a:ext cx="2309439" cy="2309439"/>
            </a:xfrm>
            <a:prstGeom prst="ellipse">
              <a:avLst/>
            </a:prstGeom>
            <a:solidFill>
              <a:srgbClr val="702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05780" y="1813390"/>
            <a:ext cx="3625411" cy="107181"/>
            <a:chOff x="3505780" y="1813390"/>
            <a:chExt cx="3625411" cy="107181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3562059" y="1862187"/>
              <a:ext cx="349987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3505780" y="1813390"/>
              <a:ext cx="97595" cy="9759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7033596" y="1822976"/>
              <a:ext cx="97595" cy="9759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27236" y="3132523"/>
            <a:ext cx="2383491" cy="115694"/>
            <a:chOff x="4742462" y="2875424"/>
            <a:chExt cx="2383491" cy="115694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4791260" y="2924944"/>
              <a:ext cx="223709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7028358" y="2893523"/>
              <a:ext cx="97595" cy="9759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742462" y="2875424"/>
              <a:ext cx="97595" cy="9759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flipV="1">
            <a:off x="4121780" y="4494389"/>
            <a:ext cx="2940149" cy="221615"/>
            <a:chOff x="4185805" y="4807245"/>
            <a:chExt cx="2940149" cy="221615"/>
          </a:xfrm>
        </p:grpSpPr>
        <p:grpSp>
          <p:nvGrpSpPr>
            <p:cNvPr id="48" name="组合 47"/>
            <p:cNvGrpSpPr/>
            <p:nvPr/>
          </p:nvGrpSpPr>
          <p:grpSpPr>
            <a:xfrm flipV="1">
              <a:off x="4283400" y="4856043"/>
              <a:ext cx="2796908" cy="126046"/>
              <a:chOff x="3750987" y="1332611"/>
              <a:chExt cx="2796908" cy="126046"/>
            </a:xfrm>
          </p:grpSpPr>
          <p:cxnSp>
            <p:nvCxnSpPr>
              <p:cNvPr id="51" name="直接连接符 50"/>
              <p:cNvCxnSpPr>
                <a:stCxn id="50" idx="6"/>
              </p:cNvCxnSpPr>
              <p:nvPr/>
            </p:nvCxnSpPr>
            <p:spPr>
              <a:xfrm flipV="1">
                <a:off x="3750987" y="1332611"/>
                <a:ext cx="443836" cy="12604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4194823" y="1332611"/>
                <a:ext cx="235307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椭圆 48"/>
            <p:cNvSpPr/>
            <p:nvPr/>
          </p:nvSpPr>
          <p:spPr>
            <a:xfrm>
              <a:off x="7028359" y="4931265"/>
              <a:ext cx="97595" cy="9759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4185805" y="4807245"/>
              <a:ext cx="97595" cy="9759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067710" y="5572100"/>
            <a:ext cx="4058244" cy="331410"/>
            <a:chOff x="3067710" y="5572100"/>
            <a:chExt cx="4058244" cy="331410"/>
          </a:xfrm>
        </p:grpSpPr>
        <p:grpSp>
          <p:nvGrpSpPr>
            <p:cNvPr id="54" name="组合 53"/>
            <p:cNvGrpSpPr/>
            <p:nvPr/>
          </p:nvGrpSpPr>
          <p:grpSpPr>
            <a:xfrm flipV="1">
              <a:off x="3079928" y="5620899"/>
              <a:ext cx="3997228" cy="249055"/>
              <a:chOff x="3622827" y="1332611"/>
              <a:chExt cx="3997228" cy="249055"/>
            </a:xfrm>
          </p:grpSpPr>
          <p:cxnSp>
            <p:nvCxnSpPr>
              <p:cNvPr id="57" name="直接连接符 56"/>
              <p:cNvCxnSpPr/>
              <p:nvPr/>
            </p:nvCxnSpPr>
            <p:spPr>
              <a:xfrm flipV="1">
                <a:off x="3622827" y="1332611"/>
                <a:ext cx="571996" cy="24905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V="1">
                <a:off x="4194823" y="1332611"/>
                <a:ext cx="342523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椭圆 54"/>
            <p:cNvSpPr/>
            <p:nvPr/>
          </p:nvSpPr>
          <p:spPr>
            <a:xfrm>
              <a:off x="7028359" y="5805915"/>
              <a:ext cx="97595" cy="9759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067710" y="5572100"/>
              <a:ext cx="97595" cy="9759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7282011" y="1630505"/>
            <a:ext cx="390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251177" y="2955405"/>
            <a:ext cx="390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282011" y="4303569"/>
            <a:ext cx="390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282011" y="5522118"/>
            <a:ext cx="396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789442" y="3337081"/>
            <a:ext cx="119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补充详细说明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理论及内容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33534" y="1647778"/>
            <a:ext cx="8124932" cy="4004714"/>
            <a:chOff x="1042988" y="1143309"/>
            <a:chExt cx="7096124" cy="3497623"/>
          </a:xfrm>
        </p:grpSpPr>
        <p:sp>
          <p:nvSpPr>
            <p:cNvPr id="41" name="TextBox 49"/>
            <p:cNvSpPr txBox="1"/>
            <p:nvPr/>
          </p:nvSpPr>
          <p:spPr>
            <a:xfrm>
              <a:off x="1143146" y="1143309"/>
              <a:ext cx="1723550" cy="268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rgbClr val="7E4381"/>
                  </a:solidFill>
                </a:rPr>
                <a:t>输入标题文本</a:t>
              </a:r>
              <a:endParaRPr lang="zh-CN" altLang="en-US" dirty="0">
                <a:solidFill>
                  <a:srgbClr val="7E4381"/>
                </a:solidFill>
              </a:endParaRPr>
            </a:p>
          </p:txBody>
        </p:sp>
        <p:sp>
          <p:nvSpPr>
            <p:cNvPr id="59" name="TextBox 50"/>
            <p:cNvSpPr txBox="1"/>
            <p:nvPr/>
          </p:nvSpPr>
          <p:spPr>
            <a:xfrm>
              <a:off x="1151814" y="1485053"/>
              <a:ext cx="3213033" cy="483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</a:t>
              </a:r>
              <a:r>
                <a:rPr lang="zh-CN" altLang="en-US" sz="12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042988" y="2272381"/>
              <a:ext cx="3503612" cy="1309688"/>
              <a:chOff x="1042988" y="2273002"/>
              <a:chExt cx="3503612" cy="1309688"/>
            </a:xfrm>
          </p:grpSpPr>
          <p:sp>
            <p:nvSpPr>
              <p:cNvPr id="61" name="Freeform 7"/>
              <p:cNvSpPr/>
              <p:nvPr/>
            </p:nvSpPr>
            <p:spPr bwMode="auto">
              <a:xfrm>
                <a:off x="1042988" y="2273002"/>
                <a:ext cx="3503612" cy="1309688"/>
              </a:xfrm>
              <a:custGeom>
                <a:avLst/>
                <a:gdLst>
                  <a:gd name="T0" fmla="*/ 987 w 9385"/>
                  <a:gd name="T1" fmla="*/ 1974 h 3491"/>
                  <a:gd name="T2" fmla="*/ 6935 w 9385"/>
                  <a:gd name="T3" fmla="*/ 1974 h 3491"/>
                  <a:gd name="T4" fmla="*/ 9212 w 9385"/>
                  <a:gd name="T5" fmla="*/ 3194 h 3491"/>
                  <a:gd name="T6" fmla="*/ 9385 w 9385"/>
                  <a:gd name="T7" fmla="*/ 3491 h 3491"/>
                  <a:gd name="T8" fmla="*/ 9385 w 9385"/>
                  <a:gd name="T9" fmla="*/ 2623 h 3491"/>
                  <a:gd name="T10" fmla="*/ 6386 w 9385"/>
                  <a:gd name="T11" fmla="*/ 0 h 3491"/>
                  <a:gd name="T12" fmla="*/ 987 w 9385"/>
                  <a:gd name="T13" fmla="*/ 0 h 3491"/>
                  <a:gd name="T14" fmla="*/ 0 w 9385"/>
                  <a:gd name="T15" fmla="*/ 987 h 3491"/>
                  <a:gd name="T16" fmla="*/ 0 w 9385"/>
                  <a:gd name="T17" fmla="*/ 987 h 3491"/>
                  <a:gd name="T18" fmla="*/ 987 w 9385"/>
                  <a:gd name="T19" fmla="*/ 1974 h 3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85" h="3491">
                    <a:moveTo>
                      <a:pt x="987" y="1974"/>
                    </a:moveTo>
                    <a:lnTo>
                      <a:pt x="6935" y="1974"/>
                    </a:lnTo>
                    <a:cubicBezTo>
                      <a:pt x="8046" y="1974"/>
                      <a:pt x="8807" y="2498"/>
                      <a:pt x="9212" y="3194"/>
                    </a:cubicBezTo>
                    <a:lnTo>
                      <a:pt x="9385" y="3491"/>
                    </a:lnTo>
                    <a:lnTo>
                      <a:pt x="9385" y="2623"/>
                    </a:lnTo>
                    <a:cubicBezTo>
                      <a:pt x="9385" y="1089"/>
                      <a:pt x="8339" y="0"/>
                      <a:pt x="6386" y="0"/>
                    </a:cubicBezTo>
                    <a:lnTo>
                      <a:pt x="987" y="0"/>
                    </a:lnTo>
                    <a:cubicBezTo>
                      <a:pt x="444" y="0"/>
                      <a:pt x="0" y="444"/>
                      <a:pt x="0" y="987"/>
                    </a:cubicBezTo>
                    <a:lnTo>
                      <a:pt x="0" y="987"/>
                    </a:lnTo>
                    <a:cubicBezTo>
                      <a:pt x="0" y="1530"/>
                      <a:pt x="444" y="1974"/>
                      <a:pt x="987" y="1974"/>
                    </a:cubicBezTo>
                    <a:close/>
                  </a:path>
                </a:pathLst>
              </a:custGeom>
              <a:solidFill>
                <a:srgbClr val="7E438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TextBox 53"/>
              <p:cNvSpPr txBox="1"/>
              <p:nvPr/>
            </p:nvSpPr>
            <p:spPr>
              <a:xfrm>
                <a:off x="1649978" y="2330330"/>
                <a:ext cx="2433436" cy="685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indent="0" algn="just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您的内容打在这里，或者通过复制您的文本后，在此框中选择粘贴您的内容打在这里。洛羊</a:t>
                </a:r>
                <a:r>
                  <a: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PPT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设计工作室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151814" y="2393960"/>
                <a:ext cx="6270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1042988" y="3331244"/>
              <a:ext cx="3503612" cy="1309688"/>
              <a:chOff x="1042988" y="3331865"/>
              <a:chExt cx="3503612" cy="1309688"/>
            </a:xfrm>
          </p:grpSpPr>
          <p:sp>
            <p:nvSpPr>
              <p:cNvPr id="65" name="Freeform 8"/>
              <p:cNvSpPr/>
              <p:nvPr/>
            </p:nvSpPr>
            <p:spPr bwMode="auto">
              <a:xfrm>
                <a:off x="1042988" y="3331865"/>
                <a:ext cx="3503612" cy="1309688"/>
              </a:xfrm>
              <a:custGeom>
                <a:avLst/>
                <a:gdLst>
                  <a:gd name="T0" fmla="*/ 987 w 9385"/>
                  <a:gd name="T1" fmla="*/ 1973 h 3491"/>
                  <a:gd name="T2" fmla="*/ 6935 w 9385"/>
                  <a:gd name="T3" fmla="*/ 1973 h 3491"/>
                  <a:gd name="T4" fmla="*/ 9212 w 9385"/>
                  <a:gd name="T5" fmla="*/ 3193 h 3491"/>
                  <a:gd name="T6" fmla="*/ 9385 w 9385"/>
                  <a:gd name="T7" fmla="*/ 3491 h 3491"/>
                  <a:gd name="T8" fmla="*/ 9385 w 9385"/>
                  <a:gd name="T9" fmla="*/ 2623 h 3491"/>
                  <a:gd name="T10" fmla="*/ 6386 w 9385"/>
                  <a:gd name="T11" fmla="*/ 0 h 3491"/>
                  <a:gd name="T12" fmla="*/ 987 w 9385"/>
                  <a:gd name="T13" fmla="*/ 0 h 3491"/>
                  <a:gd name="T14" fmla="*/ 0 w 9385"/>
                  <a:gd name="T15" fmla="*/ 986 h 3491"/>
                  <a:gd name="T16" fmla="*/ 0 w 9385"/>
                  <a:gd name="T17" fmla="*/ 986 h 3491"/>
                  <a:gd name="T18" fmla="*/ 987 w 9385"/>
                  <a:gd name="T19" fmla="*/ 1973 h 3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85" h="3491">
                    <a:moveTo>
                      <a:pt x="987" y="1973"/>
                    </a:moveTo>
                    <a:lnTo>
                      <a:pt x="6935" y="1973"/>
                    </a:lnTo>
                    <a:cubicBezTo>
                      <a:pt x="8046" y="1973"/>
                      <a:pt x="8807" y="2497"/>
                      <a:pt x="9212" y="3193"/>
                    </a:cubicBezTo>
                    <a:lnTo>
                      <a:pt x="9385" y="3491"/>
                    </a:lnTo>
                    <a:lnTo>
                      <a:pt x="9385" y="2623"/>
                    </a:lnTo>
                    <a:cubicBezTo>
                      <a:pt x="9385" y="1089"/>
                      <a:pt x="8339" y="0"/>
                      <a:pt x="6386" y="0"/>
                    </a:cubicBezTo>
                    <a:lnTo>
                      <a:pt x="987" y="0"/>
                    </a:lnTo>
                    <a:cubicBezTo>
                      <a:pt x="444" y="0"/>
                      <a:pt x="0" y="444"/>
                      <a:pt x="0" y="986"/>
                    </a:cubicBezTo>
                    <a:lnTo>
                      <a:pt x="0" y="986"/>
                    </a:lnTo>
                    <a:cubicBezTo>
                      <a:pt x="0" y="1529"/>
                      <a:pt x="444" y="1973"/>
                      <a:pt x="987" y="197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TextBox 57"/>
              <p:cNvSpPr txBox="1"/>
              <p:nvPr/>
            </p:nvSpPr>
            <p:spPr>
              <a:xfrm>
                <a:off x="1649978" y="3335668"/>
                <a:ext cx="2209007" cy="685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>
                  <a:lnSpc>
                    <a:spcPct val="150000"/>
                  </a:lnSpc>
                </a:pP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您的内容打在这里，或者通过复制您的文本后，在此框中选择粘贴您的内容打在这里。洛羊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PPT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设计工作室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。</a:t>
                </a:r>
                <a:endPara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151814" y="3445916"/>
                <a:ext cx="6270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4635500" y="1719931"/>
              <a:ext cx="3503612" cy="1309688"/>
              <a:chOff x="4635500" y="1720552"/>
              <a:chExt cx="3503612" cy="1309688"/>
            </a:xfrm>
          </p:grpSpPr>
          <p:sp>
            <p:nvSpPr>
              <p:cNvPr id="74" name="Freeform 5"/>
              <p:cNvSpPr/>
              <p:nvPr/>
            </p:nvSpPr>
            <p:spPr bwMode="auto">
              <a:xfrm>
                <a:off x="4635500" y="1720552"/>
                <a:ext cx="3503612" cy="1309688"/>
              </a:xfrm>
              <a:custGeom>
                <a:avLst/>
                <a:gdLst>
                  <a:gd name="T0" fmla="*/ 8398 w 9385"/>
                  <a:gd name="T1" fmla="*/ 1974 h 3491"/>
                  <a:gd name="T2" fmla="*/ 2450 w 9385"/>
                  <a:gd name="T3" fmla="*/ 1974 h 3491"/>
                  <a:gd name="T4" fmla="*/ 173 w 9385"/>
                  <a:gd name="T5" fmla="*/ 3194 h 3491"/>
                  <a:gd name="T6" fmla="*/ 0 w 9385"/>
                  <a:gd name="T7" fmla="*/ 3491 h 3491"/>
                  <a:gd name="T8" fmla="*/ 0 w 9385"/>
                  <a:gd name="T9" fmla="*/ 2623 h 3491"/>
                  <a:gd name="T10" fmla="*/ 2999 w 9385"/>
                  <a:gd name="T11" fmla="*/ 0 h 3491"/>
                  <a:gd name="T12" fmla="*/ 8398 w 9385"/>
                  <a:gd name="T13" fmla="*/ 0 h 3491"/>
                  <a:gd name="T14" fmla="*/ 9385 w 9385"/>
                  <a:gd name="T15" fmla="*/ 987 h 3491"/>
                  <a:gd name="T16" fmla="*/ 9385 w 9385"/>
                  <a:gd name="T17" fmla="*/ 987 h 3491"/>
                  <a:gd name="T18" fmla="*/ 8398 w 9385"/>
                  <a:gd name="T19" fmla="*/ 1974 h 3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85" h="3491">
                    <a:moveTo>
                      <a:pt x="8398" y="1974"/>
                    </a:moveTo>
                    <a:lnTo>
                      <a:pt x="2450" y="1974"/>
                    </a:lnTo>
                    <a:cubicBezTo>
                      <a:pt x="1339" y="1974"/>
                      <a:pt x="578" y="2498"/>
                      <a:pt x="173" y="3194"/>
                    </a:cubicBezTo>
                    <a:lnTo>
                      <a:pt x="0" y="3491"/>
                    </a:lnTo>
                    <a:lnTo>
                      <a:pt x="0" y="2623"/>
                    </a:lnTo>
                    <a:cubicBezTo>
                      <a:pt x="0" y="1089"/>
                      <a:pt x="1046" y="0"/>
                      <a:pt x="2999" y="0"/>
                    </a:cubicBezTo>
                    <a:lnTo>
                      <a:pt x="8398" y="0"/>
                    </a:lnTo>
                    <a:cubicBezTo>
                      <a:pt x="8941" y="0"/>
                      <a:pt x="9385" y="444"/>
                      <a:pt x="9385" y="987"/>
                    </a:cubicBezTo>
                    <a:lnTo>
                      <a:pt x="9385" y="987"/>
                    </a:lnTo>
                    <a:cubicBezTo>
                      <a:pt x="9385" y="1530"/>
                      <a:pt x="8941" y="1974"/>
                      <a:pt x="8398" y="19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TextBox 61"/>
              <p:cNvSpPr txBox="1"/>
              <p:nvPr/>
            </p:nvSpPr>
            <p:spPr>
              <a:xfrm>
                <a:off x="5780226" y="1759317"/>
                <a:ext cx="2088231" cy="661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>
                  <a:lnSpc>
                    <a:spcPct val="150000"/>
                  </a:lnSpc>
                </a:pP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您的内容打在这里，或者通过复制您的文本后，在此框中选择粘贴您的内容打在这里。洛羊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PPT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设计工作室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。</a:t>
                </a:r>
                <a:endPara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5159007" y="1828562"/>
                <a:ext cx="6270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4635500" y="2780381"/>
              <a:ext cx="3503612" cy="1309688"/>
              <a:chOff x="4635500" y="2781002"/>
              <a:chExt cx="3503612" cy="1309688"/>
            </a:xfrm>
          </p:grpSpPr>
          <p:sp>
            <p:nvSpPr>
              <p:cNvPr id="78" name="Freeform 6"/>
              <p:cNvSpPr/>
              <p:nvPr/>
            </p:nvSpPr>
            <p:spPr bwMode="auto">
              <a:xfrm>
                <a:off x="4635500" y="2781002"/>
                <a:ext cx="3503612" cy="1309688"/>
              </a:xfrm>
              <a:custGeom>
                <a:avLst/>
                <a:gdLst>
                  <a:gd name="T0" fmla="*/ 8398 w 9385"/>
                  <a:gd name="T1" fmla="*/ 1973 h 3491"/>
                  <a:gd name="T2" fmla="*/ 2450 w 9385"/>
                  <a:gd name="T3" fmla="*/ 1973 h 3491"/>
                  <a:gd name="T4" fmla="*/ 173 w 9385"/>
                  <a:gd name="T5" fmla="*/ 3194 h 3491"/>
                  <a:gd name="T6" fmla="*/ 0 w 9385"/>
                  <a:gd name="T7" fmla="*/ 3491 h 3491"/>
                  <a:gd name="T8" fmla="*/ 0 w 9385"/>
                  <a:gd name="T9" fmla="*/ 2623 h 3491"/>
                  <a:gd name="T10" fmla="*/ 2999 w 9385"/>
                  <a:gd name="T11" fmla="*/ 0 h 3491"/>
                  <a:gd name="T12" fmla="*/ 8398 w 9385"/>
                  <a:gd name="T13" fmla="*/ 0 h 3491"/>
                  <a:gd name="T14" fmla="*/ 9385 w 9385"/>
                  <a:gd name="T15" fmla="*/ 987 h 3491"/>
                  <a:gd name="T16" fmla="*/ 9385 w 9385"/>
                  <a:gd name="T17" fmla="*/ 987 h 3491"/>
                  <a:gd name="T18" fmla="*/ 8398 w 9385"/>
                  <a:gd name="T19" fmla="*/ 1973 h 3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85" h="3491">
                    <a:moveTo>
                      <a:pt x="8398" y="1973"/>
                    </a:moveTo>
                    <a:lnTo>
                      <a:pt x="2450" y="1973"/>
                    </a:lnTo>
                    <a:cubicBezTo>
                      <a:pt x="1339" y="1973"/>
                      <a:pt x="578" y="2497"/>
                      <a:pt x="173" y="3194"/>
                    </a:cubicBezTo>
                    <a:lnTo>
                      <a:pt x="0" y="3491"/>
                    </a:lnTo>
                    <a:lnTo>
                      <a:pt x="0" y="2623"/>
                    </a:lnTo>
                    <a:cubicBezTo>
                      <a:pt x="0" y="1089"/>
                      <a:pt x="1046" y="0"/>
                      <a:pt x="2999" y="0"/>
                    </a:cubicBezTo>
                    <a:lnTo>
                      <a:pt x="8398" y="0"/>
                    </a:lnTo>
                    <a:cubicBezTo>
                      <a:pt x="8941" y="0"/>
                      <a:pt x="9385" y="444"/>
                      <a:pt x="9385" y="987"/>
                    </a:cubicBezTo>
                    <a:lnTo>
                      <a:pt x="9385" y="987"/>
                    </a:lnTo>
                    <a:cubicBezTo>
                      <a:pt x="9385" y="1529"/>
                      <a:pt x="8941" y="1973"/>
                      <a:pt x="8398" y="1973"/>
                    </a:cubicBezTo>
                    <a:close/>
                  </a:path>
                </a:pathLst>
              </a:custGeom>
              <a:solidFill>
                <a:srgbClr val="7E438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TextBox 65"/>
              <p:cNvSpPr txBox="1"/>
              <p:nvPr/>
            </p:nvSpPr>
            <p:spPr>
              <a:xfrm>
                <a:off x="5786102" y="2786073"/>
                <a:ext cx="2088231" cy="661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>
                  <a:lnSpc>
                    <a:spcPct val="150000"/>
                  </a:lnSpc>
                </a:pP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您的内容打在这里，或者通过复制您的文本后，在此框中选择粘贴您的内容打在这里。洛羊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PPT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设计工作室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。</a:t>
                </a:r>
                <a:endPara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5159007" y="2899082"/>
                <a:ext cx="6270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3554835"/>
            <a:ext cx="12192000" cy="0"/>
          </a:xfrm>
          <a:prstGeom prst="line">
            <a:avLst/>
          </a:prstGeom>
          <a:ln w="57150">
            <a:solidFill>
              <a:srgbClr val="702F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理论及内容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31199" y="1908280"/>
            <a:ext cx="10264140" cy="3293110"/>
            <a:chOff x="3702" y="2972"/>
            <a:chExt cx="16164" cy="5186"/>
          </a:xfrm>
        </p:grpSpPr>
        <p:sp>
          <p:nvSpPr>
            <p:cNvPr id="59" name="任意多边形 1"/>
            <p:cNvSpPr/>
            <p:nvPr/>
          </p:nvSpPr>
          <p:spPr>
            <a:xfrm>
              <a:off x="3702" y="7398"/>
              <a:ext cx="3375" cy="760"/>
            </a:xfrm>
            <a:custGeom>
              <a:avLst/>
              <a:gdLst>
                <a:gd name="connsiteX0" fmla="*/ 0 w 3405"/>
                <a:gd name="connsiteY0" fmla="*/ 760 h 805"/>
                <a:gd name="connsiteX1" fmla="*/ 2828 w 3405"/>
                <a:gd name="connsiteY1" fmla="*/ 0 h 805"/>
                <a:gd name="connsiteX2" fmla="*/ 3405 w 3405"/>
                <a:gd name="connsiteY2" fmla="*/ 805 h 805"/>
                <a:gd name="connsiteX3" fmla="*/ 0 w 3405"/>
                <a:gd name="connsiteY3" fmla="*/ 760 h 805"/>
                <a:gd name="connsiteX0-1" fmla="*/ 0 w 10045"/>
                <a:gd name="connsiteY0-2" fmla="*/ 9317 h 10000"/>
                <a:gd name="connsiteX1-3" fmla="*/ 8350 w 10045"/>
                <a:gd name="connsiteY1-4" fmla="*/ 0 h 10000"/>
                <a:gd name="connsiteX2-5" fmla="*/ 10045 w 10045"/>
                <a:gd name="connsiteY2-6" fmla="*/ 10000 h 10000"/>
                <a:gd name="connsiteX3-7" fmla="*/ 0 w 10045"/>
                <a:gd name="connsiteY3-8" fmla="*/ 9317 h 10000"/>
                <a:gd name="connsiteX0-9" fmla="*/ 0 w 10045"/>
                <a:gd name="connsiteY0-10" fmla="*/ 8758 h 9441"/>
                <a:gd name="connsiteX1-11" fmla="*/ 8469 w 10045"/>
                <a:gd name="connsiteY1-12" fmla="*/ 0 h 9441"/>
                <a:gd name="connsiteX2-13" fmla="*/ 10045 w 10045"/>
                <a:gd name="connsiteY2-14" fmla="*/ 9441 h 9441"/>
                <a:gd name="connsiteX3-15" fmla="*/ 0 w 10045"/>
                <a:gd name="connsiteY3-16" fmla="*/ 8758 h 94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045" h="9441">
                  <a:moveTo>
                    <a:pt x="0" y="8758"/>
                  </a:moveTo>
                  <a:lnTo>
                    <a:pt x="8469" y="0"/>
                  </a:lnTo>
                  <a:lnTo>
                    <a:pt x="10045" y="9441"/>
                  </a:lnTo>
                  <a:lnTo>
                    <a:pt x="0" y="875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tx1">
                    <a:lumMod val="65000"/>
                    <a:lumOff val="35000"/>
                  </a:schemeClr>
                </a:gs>
              </a:gsLst>
              <a:lin ang="148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/>
          </p:nvSpPr>
          <p:spPr>
            <a:xfrm rot="5400000">
              <a:off x="2585" y="4139"/>
              <a:ext cx="5104" cy="2821"/>
            </a:xfrm>
            <a:prstGeom prst="trapezoid">
              <a:avLst/>
            </a:prstGeom>
            <a:solidFill>
              <a:srgbClr val="702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19"/>
            <p:cNvSpPr/>
            <p:nvPr/>
          </p:nvSpPr>
          <p:spPr>
            <a:xfrm>
              <a:off x="7952" y="7388"/>
              <a:ext cx="3360" cy="770"/>
            </a:xfrm>
            <a:custGeom>
              <a:avLst/>
              <a:gdLst>
                <a:gd name="connsiteX0" fmla="*/ 0 w 3405"/>
                <a:gd name="connsiteY0" fmla="*/ 760 h 805"/>
                <a:gd name="connsiteX1" fmla="*/ 2828 w 3405"/>
                <a:gd name="connsiteY1" fmla="*/ 0 h 805"/>
                <a:gd name="connsiteX2" fmla="*/ 3405 w 3405"/>
                <a:gd name="connsiteY2" fmla="*/ 805 h 805"/>
                <a:gd name="connsiteX3" fmla="*/ 0 w 3405"/>
                <a:gd name="connsiteY3" fmla="*/ 760 h 805"/>
                <a:gd name="connsiteX0-1" fmla="*/ 0 w 10000"/>
                <a:gd name="connsiteY0-2" fmla="*/ 9006 h 9565"/>
                <a:gd name="connsiteX1-3" fmla="*/ 8409 w 10000"/>
                <a:gd name="connsiteY1-4" fmla="*/ 0 h 9565"/>
                <a:gd name="connsiteX2-5" fmla="*/ 10000 w 10000"/>
                <a:gd name="connsiteY2-6" fmla="*/ 9565 h 9565"/>
                <a:gd name="connsiteX3-7" fmla="*/ 0 w 10000"/>
                <a:gd name="connsiteY3-8" fmla="*/ 9006 h 9565"/>
                <a:gd name="connsiteX0-9" fmla="*/ 0 w 10000"/>
                <a:gd name="connsiteY0-10" fmla="*/ 9091 h 10000"/>
                <a:gd name="connsiteX1-11" fmla="*/ 8409 w 10000"/>
                <a:gd name="connsiteY1-12" fmla="*/ 0 h 10000"/>
                <a:gd name="connsiteX2-13" fmla="*/ 10000 w 10000"/>
                <a:gd name="connsiteY2-14" fmla="*/ 10000 h 10000"/>
                <a:gd name="connsiteX3-15" fmla="*/ 0 w 10000"/>
                <a:gd name="connsiteY3-16" fmla="*/ 9091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000" h="10000">
                  <a:moveTo>
                    <a:pt x="0" y="9091"/>
                  </a:moveTo>
                  <a:lnTo>
                    <a:pt x="8409" y="0"/>
                  </a:lnTo>
                  <a:lnTo>
                    <a:pt x="10000" y="10000"/>
                  </a:lnTo>
                  <a:lnTo>
                    <a:pt x="0" y="909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tx1">
                    <a:lumMod val="65000"/>
                    <a:lumOff val="35000"/>
                  </a:schemeClr>
                </a:gs>
              </a:gsLst>
              <a:lin ang="148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ym typeface="+mn-ea"/>
              </a:endParaRPr>
            </a:p>
          </p:txBody>
        </p:sp>
        <p:sp>
          <p:nvSpPr>
            <p:cNvPr id="62" name="梯形 61"/>
            <p:cNvSpPr/>
            <p:nvPr/>
          </p:nvSpPr>
          <p:spPr>
            <a:xfrm rot="5400000">
              <a:off x="6820" y="4139"/>
              <a:ext cx="5104" cy="2821"/>
            </a:xfrm>
            <a:prstGeom prst="trapezoid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22"/>
            <p:cNvSpPr/>
            <p:nvPr/>
          </p:nvSpPr>
          <p:spPr>
            <a:xfrm>
              <a:off x="12187" y="7362"/>
              <a:ext cx="3375" cy="785"/>
            </a:xfrm>
            <a:custGeom>
              <a:avLst/>
              <a:gdLst>
                <a:gd name="connsiteX0" fmla="*/ 0 w 3405"/>
                <a:gd name="connsiteY0" fmla="*/ 760 h 805"/>
                <a:gd name="connsiteX1" fmla="*/ 2828 w 3405"/>
                <a:gd name="connsiteY1" fmla="*/ 0 h 805"/>
                <a:gd name="connsiteX2" fmla="*/ 3405 w 3405"/>
                <a:gd name="connsiteY2" fmla="*/ 805 h 805"/>
                <a:gd name="connsiteX3" fmla="*/ 0 w 3405"/>
                <a:gd name="connsiteY3" fmla="*/ 760 h 805"/>
                <a:gd name="connsiteX0-1" fmla="*/ 0 w 10000"/>
                <a:gd name="connsiteY0-2" fmla="*/ 9006 h 9565"/>
                <a:gd name="connsiteX1-3" fmla="*/ 8379 w 10000"/>
                <a:gd name="connsiteY1-4" fmla="*/ 0 h 9565"/>
                <a:gd name="connsiteX2-5" fmla="*/ 10000 w 10000"/>
                <a:gd name="connsiteY2-6" fmla="*/ 9565 h 9565"/>
                <a:gd name="connsiteX3-7" fmla="*/ 0 w 10000"/>
                <a:gd name="connsiteY3-8" fmla="*/ 9006 h 9565"/>
                <a:gd name="connsiteX0-9" fmla="*/ 0 w 10045"/>
                <a:gd name="connsiteY0-10" fmla="*/ 9091 h 10000"/>
                <a:gd name="connsiteX1-11" fmla="*/ 8424 w 10045"/>
                <a:gd name="connsiteY1-12" fmla="*/ 0 h 10000"/>
                <a:gd name="connsiteX2-13" fmla="*/ 10045 w 10045"/>
                <a:gd name="connsiteY2-14" fmla="*/ 10000 h 10000"/>
                <a:gd name="connsiteX3-15" fmla="*/ 0 w 10045"/>
                <a:gd name="connsiteY3-16" fmla="*/ 9091 h 10000"/>
                <a:gd name="connsiteX0-17" fmla="*/ 0 w 10045"/>
                <a:gd name="connsiteY0-18" fmla="*/ 9286 h 10195"/>
                <a:gd name="connsiteX1-19" fmla="*/ 8484 w 10045"/>
                <a:gd name="connsiteY1-20" fmla="*/ 0 h 10195"/>
                <a:gd name="connsiteX2-21" fmla="*/ 10045 w 10045"/>
                <a:gd name="connsiteY2-22" fmla="*/ 10195 h 10195"/>
                <a:gd name="connsiteX3-23" fmla="*/ 0 w 10045"/>
                <a:gd name="connsiteY3-24" fmla="*/ 9286 h 101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045" h="10195">
                  <a:moveTo>
                    <a:pt x="0" y="9286"/>
                  </a:moveTo>
                  <a:lnTo>
                    <a:pt x="8484" y="0"/>
                  </a:lnTo>
                  <a:lnTo>
                    <a:pt x="10045" y="10195"/>
                  </a:lnTo>
                  <a:lnTo>
                    <a:pt x="0" y="928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tx1">
                    <a:lumMod val="65000"/>
                    <a:lumOff val="35000"/>
                  </a:schemeClr>
                </a:gs>
              </a:gsLst>
              <a:lin ang="148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ym typeface="+mn-ea"/>
              </a:endParaRPr>
            </a:p>
          </p:txBody>
        </p:sp>
        <p:sp>
          <p:nvSpPr>
            <p:cNvPr id="64" name="梯形 63"/>
            <p:cNvSpPr/>
            <p:nvPr/>
          </p:nvSpPr>
          <p:spPr>
            <a:xfrm rot="5400000">
              <a:off x="11070" y="4113"/>
              <a:ext cx="5104" cy="2821"/>
            </a:xfrm>
            <a:prstGeom prst="trapezoid">
              <a:avLst/>
            </a:prstGeom>
            <a:solidFill>
              <a:srgbClr val="702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ym typeface="+mn-ea"/>
              </a:endParaRPr>
            </a:p>
          </p:txBody>
        </p:sp>
        <p:sp>
          <p:nvSpPr>
            <p:cNvPr id="65" name="文本框 13"/>
            <p:cNvSpPr txBox="1"/>
            <p:nvPr/>
          </p:nvSpPr>
          <p:spPr>
            <a:xfrm>
              <a:off x="3857" y="4635"/>
              <a:ext cx="2478" cy="27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71" name="文本框 13"/>
            <p:cNvSpPr txBox="1"/>
            <p:nvPr/>
          </p:nvSpPr>
          <p:spPr>
            <a:xfrm>
              <a:off x="8130" y="4635"/>
              <a:ext cx="2478" cy="27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设计工作室。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72" name="文本框 13"/>
            <p:cNvSpPr txBox="1"/>
            <p:nvPr/>
          </p:nvSpPr>
          <p:spPr>
            <a:xfrm>
              <a:off x="12383" y="4609"/>
              <a:ext cx="2478" cy="27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设计工作室。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912" y="3778"/>
              <a:ext cx="2822" cy="5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在此输入小标题</a:t>
              </a:r>
              <a:endPara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8130" y="3778"/>
              <a:ext cx="2822" cy="5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在此输入小标题</a:t>
              </a:r>
              <a:endPara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2267" y="3752"/>
              <a:ext cx="2822" cy="5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在此输入小标题</a:t>
              </a:r>
              <a:endPara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 22"/>
            <p:cNvSpPr/>
            <p:nvPr/>
          </p:nvSpPr>
          <p:spPr>
            <a:xfrm>
              <a:off x="16491" y="7362"/>
              <a:ext cx="3375" cy="785"/>
            </a:xfrm>
            <a:custGeom>
              <a:avLst/>
              <a:gdLst>
                <a:gd name="connsiteX0" fmla="*/ 0 w 3405"/>
                <a:gd name="connsiteY0" fmla="*/ 760 h 805"/>
                <a:gd name="connsiteX1" fmla="*/ 2828 w 3405"/>
                <a:gd name="connsiteY1" fmla="*/ 0 h 805"/>
                <a:gd name="connsiteX2" fmla="*/ 3405 w 3405"/>
                <a:gd name="connsiteY2" fmla="*/ 805 h 805"/>
                <a:gd name="connsiteX3" fmla="*/ 0 w 3405"/>
                <a:gd name="connsiteY3" fmla="*/ 760 h 805"/>
                <a:gd name="connsiteX0-1" fmla="*/ 0 w 10000"/>
                <a:gd name="connsiteY0-2" fmla="*/ 9006 h 9565"/>
                <a:gd name="connsiteX1-3" fmla="*/ 8379 w 10000"/>
                <a:gd name="connsiteY1-4" fmla="*/ 0 h 9565"/>
                <a:gd name="connsiteX2-5" fmla="*/ 10000 w 10000"/>
                <a:gd name="connsiteY2-6" fmla="*/ 9565 h 9565"/>
                <a:gd name="connsiteX3-7" fmla="*/ 0 w 10000"/>
                <a:gd name="connsiteY3-8" fmla="*/ 9006 h 9565"/>
                <a:gd name="connsiteX0-9" fmla="*/ 0 w 10045"/>
                <a:gd name="connsiteY0-10" fmla="*/ 9091 h 10000"/>
                <a:gd name="connsiteX1-11" fmla="*/ 8424 w 10045"/>
                <a:gd name="connsiteY1-12" fmla="*/ 0 h 10000"/>
                <a:gd name="connsiteX2-13" fmla="*/ 10045 w 10045"/>
                <a:gd name="connsiteY2-14" fmla="*/ 10000 h 10000"/>
                <a:gd name="connsiteX3-15" fmla="*/ 0 w 10045"/>
                <a:gd name="connsiteY3-16" fmla="*/ 9091 h 10000"/>
                <a:gd name="connsiteX0-17" fmla="*/ 0 w 10045"/>
                <a:gd name="connsiteY0-18" fmla="*/ 9286 h 10195"/>
                <a:gd name="connsiteX1-19" fmla="*/ 8484 w 10045"/>
                <a:gd name="connsiteY1-20" fmla="*/ 0 h 10195"/>
                <a:gd name="connsiteX2-21" fmla="*/ 10045 w 10045"/>
                <a:gd name="connsiteY2-22" fmla="*/ 10195 h 10195"/>
                <a:gd name="connsiteX3-23" fmla="*/ 0 w 10045"/>
                <a:gd name="connsiteY3-24" fmla="*/ 9286 h 101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045" h="10195">
                  <a:moveTo>
                    <a:pt x="0" y="9286"/>
                  </a:moveTo>
                  <a:lnTo>
                    <a:pt x="8484" y="0"/>
                  </a:lnTo>
                  <a:lnTo>
                    <a:pt x="10045" y="10195"/>
                  </a:lnTo>
                  <a:lnTo>
                    <a:pt x="0" y="928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tx1">
                    <a:lumMod val="65000"/>
                    <a:lumOff val="35000"/>
                  </a:schemeClr>
                </a:gs>
              </a:gsLst>
              <a:lin ang="148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ym typeface="+mn-ea"/>
              </a:endParaRPr>
            </a:p>
          </p:txBody>
        </p:sp>
        <p:sp>
          <p:nvSpPr>
            <p:cNvPr id="90" name="梯形 89"/>
            <p:cNvSpPr/>
            <p:nvPr/>
          </p:nvSpPr>
          <p:spPr>
            <a:xfrm rot="5400000">
              <a:off x="15374" y="4113"/>
              <a:ext cx="5104" cy="2821"/>
            </a:xfrm>
            <a:prstGeom prst="trapezoid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ym typeface="+mn-ea"/>
              </a:endParaRPr>
            </a:p>
          </p:txBody>
        </p:sp>
        <p:sp>
          <p:nvSpPr>
            <p:cNvPr id="91" name="文本框 13"/>
            <p:cNvSpPr txBox="1"/>
            <p:nvPr/>
          </p:nvSpPr>
          <p:spPr>
            <a:xfrm>
              <a:off x="16687" y="4609"/>
              <a:ext cx="2478" cy="27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设计工作室。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6571" y="3752"/>
              <a:ext cx="2822" cy="5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在此输入小标题</a:t>
              </a:r>
              <a:endPara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理论及内容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92789" y="2095500"/>
            <a:ext cx="4622119" cy="4762500"/>
            <a:chOff x="3313708" y="1370534"/>
            <a:chExt cx="5466568" cy="5632597"/>
          </a:xfrm>
          <a:solidFill>
            <a:schemeClr val="bg1">
              <a:lumMod val="65000"/>
            </a:schemeClr>
          </a:solidFill>
        </p:grpSpPr>
        <p:sp>
          <p:nvSpPr>
            <p:cNvPr id="6" name="Freeform 19"/>
            <p:cNvSpPr/>
            <p:nvPr/>
          </p:nvSpPr>
          <p:spPr bwMode="auto">
            <a:xfrm>
              <a:off x="3515922" y="5060472"/>
              <a:ext cx="2566154" cy="1942659"/>
            </a:xfrm>
            <a:custGeom>
              <a:avLst/>
              <a:gdLst>
                <a:gd name="T0" fmla="*/ 476 w 542"/>
                <a:gd name="T1" fmla="*/ 410 h 410"/>
                <a:gd name="T2" fmla="*/ 476 w 542"/>
                <a:gd name="T3" fmla="*/ 121 h 410"/>
                <a:gd name="T4" fmla="*/ 422 w 542"/>
                <a:gd name="T5" fmla="*/ 67 h 410"/>
                <a:gd name="T6" fmla="*/ 0 w 542"/>
                <a:gd name="T7" fmla="*/ 67 h 410"/>
                <a:gd name="T8" fmla="*/ 0 w 542"/>
                <a:gd name="T9" fmla="*/ 0 h 410"/>
                <a:gd name="T10" fmla="*/ 422 w 542"/>
                <a:gd name="T11" fmla="*/ 0 h 410"/>
                <a:gd name="T12" fmla="*/ 542 w 542"/>
                <a:gd name="T13" fmla="*/ 121 h 410"/>
                <a:gd name="T14" fmla="*/ 542 w 542"/>
                <a:gd name="T15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2" h="410">
                  <a:moveTo>
                    <a:pt x="476" y="410"/>
                  </a:moveTo>
                  <a:cubicBezTo>
                    <a:pt x="476" y="121"/>
                    <a:pt x="476" y="121"/>
                    <a:pt x="476" y="121"/>
                  </a:cubicBezTo>
                  <a:cubicBezTo>
                    <a:pt x="476" y="91"/>
                    <a:pt x="451" y="67"/>
                    <a:pt x="42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88" y="0"/>
                    <a:pt x="542" y="54"/>
                    <a:pt x="542" y="121"/>
                  </a:cubicBezTo>
                  <a:cubicBezTo>
                    <a:pt x="542" y="410"/>
                    <a:pt x="542" y="410"/>
                    <a:pt x="542" y="41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"/>
            <p:cNvSpPr/>
            <p:nvPr/>
          </p:nvSpPr>
          <p:spPr bwMode="auto">
            <a:xfrm>
              <a:off x="5925701" y="5122620"/>
              <a:ext cx="1866477" cy="733760"/>
            </a:xfrm>
            <a:custGeom>
              <a:avLst/>
              <a:gdLst>
                <a:gd name="T0" fmla="*/ 275 w 394"/>
                <a:gd name="T1" fmla="*/ 155 h 155"/>
                <a:gd name="T2" fmla="*/ 0 w 394"/>
                <a:gd name="T3" fmla="*/ 155 h 155"/>
                <a:gd name="T4" fmla="*/ 0 w 394"/>
                <a:gd name="T5" fmla="*/ 94 h 155"/>
                <a:gd name="T6" fmla="*/ 275 w 394"/>
                <a:gd name="T7" fmla="*/ 94 h 155"/>
                <a:gd name="T8" fmla="*/ 332 w 394"/>
                <a:gd name="T9" fmla="*/ 37 h 155"/>
                <a:gd name="T10" fmla="*/ 332 w 394"/>
                <a:gd name="T11" fmla="*/ 0 h 155"/>
                <a:gd name="T12" fmla="*/ 394 w 394"/>
                <a:gd name="T13" fmla="*/ 0 h 155"/>
                <a:gd name="T14" fmla="*/ 394 w 394"/>
                <a:gd name="T15" fmla="*/ 37 h 155"/>
                <a:gd name="T16" fmla="*/ 275 w 394"/>
                <a:gd name="T1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4" h="155">
                  <a:moveTo>
                    <a:pt x="275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75" y="94"/>
                    <a:pt x="275" y="94"/>
                    <a:pt x="275" y="94"/>
                  </a:cubicBezTo>
                  <a:cubicBezTo>
                    <a:pt x="307" y="94"/>
                    <a:pt x="332" y="68"/>
                    <a:pt x="332" y="37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394" y="37"/>
                    <a:pt x="394" y="37"/>
                    <a:pt x="394" y="37"/>
                  </a:cubicBezTo>
                  <a:cubicBezTo>
                    <a:pt x="394" y="102"/>
                    <a:pt x="341" y="155"/>
                    <a:pt x="275" y="15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1"/>
            <p:cNvSpPr/>
            <p:nvPr/>
          </p:nvSpPr>
          <p:spPr bwMode="auto">
            <a:xfrm>
              <a:off x="6168283" y="2664726"/>
              <a:ext cx="1704087" cy="695669"/>
            </a:xfrm>
            <a:custGeom>
              <a:avLst/>
              <a:gdLst>
                <a:gd name="T0" fmla="*/ 250 w 360"/>
                <a:gd name="T1" fmla="*/ 147 h 147"/>
                <a:gd name="T2" fmla="*/ 0 w 360"/>
                <a:gd name="T3" fmla="*/ 147 h 147"/>
                <a:gd name="T4" fmla="*/ 0 w 360"/>
                <a:gd name="T5" fmla="*/ 102 h 147"/>
                <a:gd name="T6" fmla="*/ 250 w 360"/>
                <a:gd name="T7" fmla="*/ 102 h 147"/>
                <a:gd name="T8" fmla="*/ 315 w 360"/>
                <a:gd name="T9" fmla="*/ 37 h 147"/>
                <a:gd name="T10" fmla="*/ 315 w 360"/>
                <a:gd name="T11" fmla="*/ 0 h 147"/>
                <a:gd name="T12" fmla="*/ 360 w 360"/>
                <a:gd name="T13" fmla="*/ 0 h 147"/>
                <a:gd name="T14" fmla="*/ 360 w 360"/>
                <a:gd name="T15" fmla="*/ 37 h 147"/>
                <a:gd name="T16" fmla="*/ 250 w 360"/>
                <a:gd name="T1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147">
                  <a:moveTo>
                    <a:pt x="250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50" y="102"/>
                    <a:pt x="250" y="102"/>
                    <a:pt x="250" y="102"/>
                  </a:cubicBezTo>
                  <a:cubicBezTo>
                    <a:pt x="286" y="102"/>
                    <a:pt x="315" y="73"/>
                    <a:pt x="315" y="37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60" y="98"/>
                    <a:pt x="311" y="147"/>
                    <a:pt x="250" y="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4945351" y="3516770"/>
              <a:ext cx="739775" cy="1710102"/>
            </a:xfrm>
            <a:custGeom>
              <a:avLst/>
              <a:gdLst>
                <a:gd name="T0" fmla="*/ 156 w 156"/>
                <a:gd name="T1" fmla="*/ 361 h 361"/>
                <a:gd name="T2" fmla="*/ 95 w 156"/>
                <a:gd name="T3" fmla="*/ 361 h 361"/>
                <a:gd name="T4" fmla="*/ 95 w 156"/>
                <a:gd name="T5" fmla="*/ 118 h 361"/>
                <a:gd name="T6" fmla="*/ 38 w 156"/>
                <a:gd name="T7" fmla="*/ 61 h 361"/>
                <a:gd name="T8" fmla="*/ 0 w 156"/>
                <a:gd name="T9" fmla="*/ 61 h 361"/>
                <a:gd name="T10" fmla="*/ 0 w 156"/>
                <a:gd name="T11" fmla="*/ 0 h 361"/>
                <a:gd name="T12" fmla="*/ 38 w 156"/>
                <a:gd name="T13" fmla="*/ 0 h 361"/>
                <a:gd name="T14" fmla="*/ 156 w 156"/>
                <a:gd name="T15" fmla="*/ 118 h 361"/>
                <a:gd name="T16" fmla="*/ 156 w 156"/>
                <a:gd name="T17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361">
                  <a:moveTo>
                    <a:pt x="156" y="361"/>
                  </a:moveTo>
                  <a:cubicBezTo>
                    <a:pt x="95" y="361"/>
                    <a:pt x="95" y="361"/>
                    <a:pt x="95" y="36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95" y="87"/>
                    <a:pt x="69" y="61"/>
                    <a:pt x="3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03" y="0"/>
                    <a:pt x="156" y="53"/>
                    <a:pt x="156" y="118"/>
                  </a:cubicBezTo>
                  <a:lnTo>
                    <a:pt x="156" y="36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6505091" y="4104178"/>
              <a:ext cx="2072971" cy="1657977"/>
            </a:xfrm>
            <a:custGeom>
              <a:avLst/>
              <a:gdLst>
                <a:gd name="T0" fmla="*/ 54 w 438"/>
                <a:gd name="T1" fmla="*/ 350 h 350"/>
                <a:gd name="T2" fmla="*/ 0 w 438"/>
                <a:gd name="T3" fmla="*/ 350 h 350"/>
                <a:gd name="T4" fmla="*/ 0 w 438"/>
                <a:gd name="T5" fmla="*/ 114 h 350"/>
                <a:gd name="T6" fmla="*/ 115 w 438"/>
                <a:gd name="T7" fmla="*/ 0 h 350"/>
                <a:gd name="T8" fmla="*/ 438 w 438"/>
                <a:gd name="T9" fmla="*/ 0 h 350"/>
                <a:gd name="T10" fmla="*/ 438 w 438"/>
                <a:gd name="T11" fmla="*/ 53 h 350"/>
                <a:gd name="T12" fmla="*/ 115 w 438"/>
                <a:gd name="T13" fmla="*/ 53 h 350"/>
                <a:gd name="T14" fmla="*/ 54 w 438"/>
                <a:gd name="T15" fmla="*/ 114 h 350"/>
                <a:gd name="T16" fmla="*/ 54 w 438"/>
                <a:gd name="T1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8" h="350">
                  <a:moveTo>
                    <a:pt x="54" y="350"/>
                  </a:moveTo>
                  <a:cubicBezTo>
                    <a:pt x="0" y="350"/>
                    <a:pt x="0" y="350"/>
                    <a:pt x="0" y="35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38" y="53"/>
                    <a:pt x="438" y="53"/>
                    <a:pt x="438" y="53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81" y="53"/>
                    <a:pt x="54" y="80"/>
                    <a:pt x="54" y="114"/>
                  </a:cubicBezTo>
                  <a:lnTo>
                    <a:pt x="54" y="3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4287774" y="2101376"/>
              <a:ext cx="1794303" cy="695669"/>
            </a:xfrm>
            <a:custGeom>
              <a:avLst/>
              <a:gdLst>
                <a:gd name="T0" fmla="*/ 379 w 379"/>
                <a:gd name="T1" fmla="*/ 147 h 147"/>
                <a:gd name="T2" fmla="*/ 110 w 379"/>
                <a:gd name="T3" fmla="*/ 147 h 147"/>
                <a:gd name="T4" fmla="*/ 0 w 379"/>
                <a:gd name="T5" fmla="*/ 37 h 147"/>
                <a:gd name="T6" fmla="*/ 0 w 379"/>
                <a:gd name="T7" fmla="*/ 0 h 147"/>
                <a:gd name="T8" fmla="*/ 45 w 379"/>
                <a:gd name="T9" fmla="*/ 0 h 147"/>
                <a:gd name="T10" fmla="*/ 45 w 379"/>
                <a:gd name="T11" fmla="*/ 37 h 147"/>
                <a:gd name="T12" fmla="*/ 110 w 379"/>
                <a:gd name="T13" fmla="*/ 102 h 147"/>
                <a:gd name="T14" fmla="*/ 379 w 379"/>
                <a:gd name="T15" fmla="*/ 102 h 147"/>
                <a:gd name="T16" fmla="*/ 379 w 379"/>
                <a:gd name="T1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9" h="147">
                  <a:moveTo>
                    <a:pt x="379" y="147"/>
                  </a:moveTo>
                  <a:cubicBezTo>
                    <a:pt x="110" y="147"/>
                    <a:pt x="110" y="147"/>
                    <a:pt x="110" y="147"/>
                  </a:cubicBezTo>
                  <a:cubicBezTo>
                    <a:pt x="49" y="147"/>
                    <a:pt x="0" y="98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73"/>
                    <a:pt x="74" y="102"/>
                    <a:pt x="110" y="102"/>
                  </a:cubicBezTo>
                  <a:cubicBezTo>
                    <a:pt x="379" y="102"/>
                    <a:pt x="379" y="102"/>
                    <a:pt x="379" y="102"/>
                  </a:cubicBezTo>
                  <a:lnTo>
                    <a:pt x="379" y="14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4127389" y="3895678"/>
              <a:ext cx="1405371" cy="715717"/>
            </a:xfrm>
            <a:custGeom>
              <a:avLst/>
              <a:gdLst>
                <a:gd name="T0" fmla="*/ 297 w 297"/>
                <a:gd name="T1" fmla="*/ 151 h 151"/>
                <a:gd name="T2" fmla="*/ 114 w 297"/>
                <a:gd name="T3" fmla="*/ 151 h 151"/>
                <a:gd name="T4" fmla="*/ 0 w 297"/>
                <a:gd name="T5" fmla="*/ 37 h 151"/>
                <a:gd name="T6" fmla="*/ 0 w 297"/>
                <a:gd name="T7" fmla="*/ 0 h 151"/>
                <a:gd name="T8" fmla="*/ 53 w 297"/>
                <a:gd name="T9" fmla="*/ 0 h 151"/>
                <a:gd name="T10" fmla="*/ 53 w 297"/>
                <a:gd name="T11" fmla="*/ 37 h 151"/>
                <a:gd name="T12" fmla="*/ 114 w 297"/>
                <a:gd name="T13" fmla="*/ 98 h 151"/>
                <a:gd name="T14" fmla="*/ 297 w 297"/>
                <a:gd name="T15" fmla="*/ 98 h 151"/>
                <a:gd name="T16" fmla="*/ 297 w 297"/>
                <a:gd name="T1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51">
                  <a:moveTo>
                    <a:pt x="297" y="151"/>
                  </a:moveTo>
                  <a:cubicBezTo>
                    <a:pt x="114" y="151"/>
                    <a:pt x="114" y="151"/>
                    <a:pt x="114" y="151"/>
                  </a:cubicBezTo>
                  <a:cubicBezTo>
                    <a:pt x="51" y="151"/>
                    <a:pt x="0" y="100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71"/>
                    <a:pt x="81" y="98"/>
                    <a:pt x="114" y="98"/>
                  </a:cubicBezTo>
                  <a:cubicBezTo>
                    <a:pt x="297" y="98"/>
                    <a:pt x="297" y="98"/>
                    <a:pt x="297" y="98"/>
                  </a:cubicBezTo>
                  <a:lnTo>
                    <a:pt x="297" y="15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5532759" y="2831126"/>
              <a:ext cx="715717" cy="1405371"/>
            </a:xfrm>
            <a:custGeom>
              <a:avLst/>
              <a:gdLst>
                <a:gd name="T0" fmla="*/ 37 w 151"/>
                <a:gd name="T1" fmla="*/ 297 h 297"/>
                <a:gd name="T2" fmla="*/ 0 w 151"/>
                <a:gd name="T3" fmla="*/ 297 h 297"/>
                <a:gd name="T4" fmla="*/ 0 w 151"/>
                <a:gd name="T5" fmla="*/ 244 h 297"/>
                <a:gd name="T6" fmla="*/ 37 w 151"/>
                <a:gd name="T7" fmla="*/ 244 h 297"/>
                <a:gd name="T8" fmla="*/ 98 w 151"/>
                <a:gd name="T9" fmla="*/ 183 h 297"/>
                <a:gd name="T10" fmla="*/ 98 w 151"/>
                <a:gd name="T11" fmla="*/ 0 h 297"/>
                <a:gd name="T12" fmla="*/ 151 w 151"/>
                <a:gd name="T13" fmla="*/ 0 h 297"/>
                <a:gd name="T14" fmla="*/ 151 w 151"/>
                <a:gd name="T15" fmla="*/ 183 h 297"/>
                <a:gd name="T16" fmla="*/ 37 w 151"/>
                <a:gd name="T17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97">
                  <a:moveTo>
                    <a:pt x="37" y="297"/>
                  </a:moveTo>
                  <a:cubicBezTo>
                    <a:pt x="0" y="297"/>
                    <a:pt x="0" y="297"/>
                    <a:pt x="0" y="297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37" y="244"/>
                    <a:pt x="37" y="244"/>
                    <a:pt x="37" y="244"/>
                  </a:cubicBezTo>
                  <a:cubicBezTo>
                    <a:pt x="71" y="244"/>
                    <a:pt x="98" y="216"/>
                    <a:pt x="98" y="183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183"/>
                    <a:pt x="151" y="183"/>
                    <a:pt x="151" y="183"/>
                  </a:cubicBezTo>
                  <a:cubicBezTo>
                    <a:pt x="151" y="246"/>
                    <a:pt x="100" y="297"/>
                    <a:pt x="37" y="29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7"/>
            <p:cNvSpPr/>
            <p:nvPr/>
          </p:nvSpPr>
          <p:spPr bwMode="auto">
            <a:xfrm>
              <a:off x="5997874" y="1485899"/>
              <a:ext cx="719727" cy="1405371"/>
            </a:xfrm>
            <a:custGeom>
              <a:avLst/>
              <a:gdLst>
                <a:gd name="T0" fmla="*/ 53 w 152"/>
                <a:gd name="T1" fmla="*/ 297 h 297"/>
                <a:gd name="T2" fmla="*/ 0 w 152"/>
                <a:gd name="T3" fmla="*/ 297 h 297"/>
                <a:gd name="T4" fmla="*/ 0 w 152"/>
                <a:gd name="T5" fmla="*/ 114 h 297"/>
                <a:gd name="T6" fmla="*/ 114 w 152"/>
                <a:gd name="T7" fmla="*/ 0 h 297"/>
                <a:gd name="T8" fmla="*/ 152 w 152"/>
                <a:gd name="T9" fmla="*/ 0 h 297"/>
                <a:gd name="T10" fmla="*/ 152 w 152"/>
                <a:gd name="T11" fmla="*/ 53 h 297"/>
                <a:gd name="T12" fmla="*/ 114 w 152"/>
                <a:gd name="T13" fmla="*/ 53 h 297"/>
                <a:gd name="T14" fmla="*/ 53 w 152"/>
                <a:gd name="T15" fmla="*/ 114 h 297"/>
                <a:gd name="T16" fmla="*/ 53 w 152"/>
                <a:gd name="T17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97">
                  <a:moveTo>
                    <a:pt x="53" y="297"/>
                  </a:moveTo>
                  <a:cubicBezTo>
                    <a:pt x="0" y="297"/>
                    <a:pt x="0" y="297"/>
                    <a:pt x="0" y="29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3"/>
                    <a:pt x="152" y="53"/>
                    <a:pt x="152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81" y="53"/>
                    <a:pt x="53" y="80"/>
                    <a:pt x="53" y="114"/>
                  </a:cubicBezTo>
                  <a:lnTo>
                    <a:pt x="53" y="2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13708" y="5012358"/>
              <a:ext cx="429028" cy="429028"/>
            </a:xfrm>
            <a:prstGeom prst="ellipse">
              <a:avLst/>
            </a:prstGeom>
            <a:solidFill>
              <a:srgbClr val="702F73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035832" y="3577150"/>
              <a:ext cx="429028" cy="429028"/>
            </a:xfrm>
            <a:prstGeom prst="ellipse">
              <a:avLst/>
            </a:prstGeom>
            <a:solidFill>
              <a:srgbClr val="702F73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351248" y="4021983"/>
              <a:ext cx="429028" cy="429028"/>
            </a:xfrm>
            <a:prstGeom prst="ellipse">
              <a:avLst/>
            </a:prstGeom>
            <a:solidFill>
              <a:srgbClr val="702F73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7552264" y="2378414"/>
              <a:ext cx="429028" cy="429028"/>
            </a:xfrm>
            <a:prstGeom prst="ellipse">
              <a:avLst/>
            </a:prstGeom>
            <a:solidFill>
              <a:srgbClr val="702F73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175783" y="1769016"/>
              <a:ext cx="429028" cy="429028"/>
            </a:xfrm>
            <a:prstGeom prst="ellipse">
              <a:avLst/>
            </a:prstGeom>
            <a:solidFill>
              <a:srgbClr val="702F73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483334" y="1370534"/>
              <a:ext cx="429028" cy="429028"/>
            </a:xfrm>
            <a:prstGeom prst="ellipse">
              <a:avLst/>
            </a:prstGeom>
            <a:solidFill>
              <a:srgbClr val="702F73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39828" y="4762974"/>
            <a:ext cx="25444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0205" y="2255690"/>
            <a:ext cx="25042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72040" y="2727325"/>
            <a:ext cx="25374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652761" y="4206152"/>
            <a:ext cx="25042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8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4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7615" y="2611778"/>
            <a:ext cx="541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方法及过程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790700" y="2706343"/>
            <a:ext cx="9525" cy="1539879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57615" y="3289155"/>
            <a:ext cx="7381875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您的内容打在这里，或者通过复制您的文本后，在此框中选择粘贴您的内容打在这里。您的内容打在这里，或者通过复制您的文本后，在此框中选择粘贴您的内容打在这里。洛羊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21" t="45442" r="4115" b="13605"/>
          <a:stretch>
            <a:fillRect/>
          </a:stretch>
        </p:blipFill>
        <p:spPr>
          <a:xfrm>
            <a:off x="223936" y="214603"/>
            <a:ext cx="2528596" cy="880912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"/>
          <p:cNvSpPr>
            <a:spLocks noChangeArrowheads="1"/>
          </p:cNvSpPr>
          <p:nvPr/>
        </p:nvSpPr>
        <p:spPr bwMode="auto">
          <a:xfrm rot="13978264">
            <a:off x="4380896" y="3109660"/>
            <a:ext cx="1730288" cy="1755273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oboto" panose="02000000000000000000" pitchFamily="2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研究方法及过程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3"/>
          <p:cNvSpPr>
            <a:spLocks noChangeArrowheads="1"/>
          </p:cNvSpPr>
          <p:nvPr/>
        </p:nvSpPr>
        <p:spPr bwMode="auto">
          <a:xfrm rot="19397468">
            <a:off x="4792039" y="1877935"/>
            <a:ext cx="1730288" cy="1755273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702F73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Freeform 3"/>
          <p:cNvSpPr>
            <a:spLocks noChangeArrowheads="1"/>
          </p:cNvSpPr>
          <p:nvPr/>
        </p:nvSpPr>
        <p:spPr bwMode="auto">
          <a:xfrm rot="3202081">
            <a:off x="6013211" y="2286921"/>
            <a:ext cx="1730288" cy="1755273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Freeform 3"/>
          <p:cNvSpPr>
            <a:spLocks noChangeArrowheads="1"/>
          </p:cNvSpPr>
          <p:nvPr/>
        </p:nvSpPr>
        <p:spPr bwMode="auto">
          <a:xfrm rot="8579122">
            <a:off x="5601425" y="3510060"/>
            <a:ext cx="1730288" cy="1755273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702F73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5122155" y="2219839"/>
            <a:ext cx="1094015" cy="923308"/>
          </a:xfrm>
          <a:prstGeom prst="rect">
            <a:avLst/>
          </a:prstGeom>
          <a:noFill/>
        </p:spPr>
        <p:txBody>
          <a:bodyPr wrap="square" lIns="91420" tIns="45709" rIns="91420" bIns="45709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/>
              </a:rPr>
              <a:t>S</a:t>
            </a:r>
            <a:endParaRPr lang="ru-RU" sz="5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Helvetica Neue" panose="02000503000000020004"/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6390190" y="2729396"/>
            <a:ext cx="1094015" cy="923308"/>
          </a:xfrm>
          <a:prstGeom prst="rect">
            <a:avLst/>
          </a:prstGeom>
          <a:noFill/>
        </p:spPr>
        <p:txBody>
          <a:bodyPr wrap="square" lIns="91420" tIns="45709" rIns="91420" bIns="45709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/>
              </a:rPr>
              <a:t>O</a:t>
            </a:r>
            <a:endParaRPr lang="ru-RU" sz="5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Helvetica Neue" panose="02000503000000020004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5908310" y="4067990"/>
            <a:ext cx="1094015" cy="923308"/>
          </a:xfrm>
          <a:prstGeom prst="rect">
            <a:avLst/>
          </a:prstGeom>
          <a:noFill/>
        </p:spPr>
        <p:txBody>
          <a:bodyPr wrap="square" lIns="91420" tIns="45709" rIns="91420" bIns="45709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/>
              </a:rPr>
              <a:t>T</a:t>
            </a:r>
            <a:endParaRPr lang="ru-RU" sz="5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Helvetica Neue" panose="02000503000000020004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4619320" y="3513384"/>
            <a:ext cx="1094015" cy="923308"/>
          </a:xfrm>
          <a:prstGeom prst="rect">
            <a:avLst/>
          </a:prstGeom>
          <a:noFill/>
        </p:spPr>
        <p:txBody>
          <a:bodyPr wrap="square" lIns="91420" tIns="45709" rIns="91420" bIns="45709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/>
              </a:rPr>
              <a:t>W</a:t>
            </a:r>
            <a:endParaRPr lang="ru-RU" sz="5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Helvetica Neue" panose="020005030000000200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0702" y="2078361"/>
            <a:ext cx="32608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0702" y="3851570"/>
            <a:ext cx="32608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968673" y="2490146"/>
            <a:ext cx="32608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68673" y="4263355"/>
            <a:ext cx="32608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88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76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639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研究方法及过程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燕尾形 2"/>
          <p:cNvSpPr/>
          <p:nvPr/>
        </p:nvSpPr>
        <p:spPr>
          <a:xfrm>
            <a:off x="1950711" y="2566035"/>
            <a:ext cx="1162685" cy="1997075"/>
          </a:xfrm>
          <a:prstGeom prst="chevron">
            <a:avLst/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46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2138036" y="3194685"/>
            <a:ext cx="727075" cy="739775"/>
          </a:xfrm>
          <a:prstGeom prst="ellipse">
            <a:avLst/>
          </a:prstGeom>
          <a:solidFill>
            <a:schemeClr val="bg1"/>
          </a:solidFill>
          <a:ln w="38100">
            <a:solidFill>
              <a:srgbClr val="702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endParaRPr lang="zh-CN" altLang="en-US" sz="2800">
              <a:solidFill>
                <a:srgbClr val="46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19"/>
          <p:cNvSpPr txBox="1"/>
          <p:nvPr/>
        </p:nvSpPr>
        <p:spPr>
          <a:xfrm>
            <a:off x="194187" y="2566035"/>
            <a:ext cx="1747000" cy="328937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algn="r"/>
            <a:r>
              <a:rPr lang="zh-CN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在此输入小标题</a:t>
            </a:r>
            <a:endParaRPr lang="zh-CN" alt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本框 20"/>
          <p:cNvSpPr txBox="1"/>
          <p:nvPr/>
        </p:nvSpPr>
        <p:spPr>
          <a:xfrm>
            <a:off x="111967" y="3180080"/>
            <a:ext cx="1829219" cy="106760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lvl="0" algn="just" eaLnBrk="1" hangingPunct="1">
              <a:lnSpc>
                <a:spcPct val="150000"/>
              </a:lnSpc>
              <a:spcBef>
                <a:spcPct val="5000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Freeform 66"/>
          <p:cNvSpPr>
            <a:spLocks noEditPoints="1"/>
          </p:cNvSpPr>
          <p:nvPr/>
        </p:nvSpPr>
        <p:spPr bwMode="auto">
          <a:xfrm>
            <a:off x="2307581" y="3319780"/>
            <a:ext cx="382905" cy="481330"/>
          </a:xfrm>
          <a:custGeom>
            <a:avLst/>
            <a:gdLst>
              <a:gd name="T0" fmla="*/ 196 w 208"/>
              <a:gd name="T1" fmla="*/ 256 h 256"/>
              <a:gd name="T2" fmla="*/ 12 w 208"/>
              <a:gd name="T3" fmla="*/ 256 h 256"/>
              <a:gd name="T4" fmla="*/ 0 w 208"/>
              <a:gd name="T5" fmla="*/ 244 h 256"/>
              <a:gd name="T6" fmla="*/ 0 w 208"/>
              <a:gd name="T7" fmla="*/ 140 h 256"/>
              <a:gd name="T8" fmla="*/ 12 w 208"/>
              <a:gd name="T9" fmla="*/ 128 h 256"/>
              <a:gd name="T10" fmla="*/ 32 w 208"/>
              <a:gd name="T11" fmla="*/ 128 h 256"/>
              <a:gd name="T12" fmla="*/ 32 w 208"/>
              <a:gd name="T13" fmla="*/ 72 h 256"/>
              <a:gd name="T14" fmla="*/ 104 w 208"/>
              <a:gd name="T15" fmla="*/ 0 h 256"/>
              <a:gd name="T16" fmla="*/ 176 w 208"/>
              <a:gd name="T17" fmla="*/ 72 h 256"/>
              <a:gd name="T18" fmla="*/ 176 w 208"/>
              <a:gd name="T19" fmla="*/ 128 h 256"/>
              <a:gd name="T20" fmla="*/ 196 w 208"/>
              <a:gd name="T21" fmla="*/ 128 h 256"/>
              <a:gd name="T22" fmla="*/ 208 w 208"/>
              <a:gd name="T23" fmla="*/ 140 h 256"/>
              <a:gd name="T24" fmla="*/ 208 w 208"/>
              <a:gd name="T25" fmla="*/ 244 h 256"/>
              <a:gd name="T26" fmla="*/ 196 w 208"/>
              <a:gd name="T27" fmla="*/ 256 h 256"/>
              <a:gd name="T28" fmla="*/ 92 w 208"/>
              <a:gd name="T29" fmla="*/ 197 h 256"/>
              <a:gd name="T30" fmla="*/ 92 w 208"/>
              <a:gd name="T31" fmla="*/ 220 h 256"/>
              <a:gd name="T32" fmla="*/ 104 w 208"/>
              <a:gd name="T33" fmla="*/ 232 h 256"/>
              <a:gd name="T34" fmla="*/ 116 w 208"/>
              <a:gd name="T35" fmla="*/ 220 h 256"/>
              <a:gd name="T36" fmla="*/ 116 w 208"/>
              <a:gd name="T37" fmla="*/ 197 h 256"/>
              <a:gd name="T38" fmla="*/ 128 w 208"/>
              <a:gd name="T39" fmla="*/ 176 h 256"/>
              <a:gd name="T40" fmla="*/ 104 w 208"/>
              <a:gd name="T41" fmla="*/ 152 h 256"/>
              <a:gd name="T42" fmla="*/ 80 w 208"/>
              <a:gd name="T43" fmla="*/ 176 h 256"/>
              <a:gd name="T44" fmla="*/ 92 w 208"/>
              <a:gd name="T45" fmla="*/ 197 h 256"/>
              <a:gd name="T46" fmla="*/ 152 w 208"/>
              <a:gd name="T47" fmla="*/ 72 h 256"/>
              <a:gd name="T48" fmla="*/ 104 w 208"/>
              <a:gd name="T49" fmla="*/ 24 h 256"/>
              <a:gd name="T50" fmla="*/ 56 w 208"/>
              <a:gd name="T51" fmla="*/ 72 h 256"/>
              <a:gd name="T52" fmla="*/ 56 w 208"/>
              <a:gd name="T53" fmla="*/ 128 h 256"/>
              <a:gd name="T54" fmla="*/ 152 w 208"/>
              <a:gd name="T55" fmla="*/ 128 h 256"/>
              <a:gd name="T56" fmla="*/ 152 w 208"/>
              <a:gd name="T57" fmla="*/ 7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32"/>
                  <a:pt x="64" y="0"/>
                  <a:pt x="104" y="0"/>
                </a:cubicBezTo>
                <a:cubicBezTo>
                  <a:pt x="144" y="0"/>
                  <a:pt x="176" y="32"/>
                  <a:pt x="176" y="72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96" y="128"/>
                  <a:pt x="196" y="128"/>
                  <a:pt x="196" y="128"/>
                </a:cubicBezTo>
                <a:cubicBezTo>
                  <a:pt x="203" y="128"/>
                  <a:pt x="208" y="133"/>
                  <a:pt x="208" y="140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92" y="197"/>
                </a:moveTo>
                <a:cubicBezTo>
                  <a:pt x="92" y="220"/>
                  <a:pt x="92" y="220"/>
                  <a:pt x="92" y="220"/>
                </a:cubicBezTo>
                <a:cubicBezTo>
                  <a:pt x="92" y="227"/>
                  <a:pt x="97" y="232"/>
                  <a:pt x="104" y="232"/>
                </a:cubicBezTo>
                <a:cubicBezTo>
                  <a:pt x="111" y="232"/>
                  <a:pt x="116" y="227"/>
                  <a:pt x="116" y="220"/>
                </a:cubicBezTo>
                <a:cubicBezTo>
                  <a:pt x="116" y="197"/>
                  <a:pt x="116" y="197"/>
                  <a:pt x="116" y="197"/>
                </a:cubicBezTo>
                <a:cubicBezTo>
                  <a:pt x="123" y="193"/>
                  <a:pt x="128" y="185"/>
                  <a:pt x="128" y="176"/>
                </a:cubicBezTo>
                <a:cubicBezTo>
                  <a:pt x="128" y="163"/>
                  <a:pt x="117" y="152"/>
                  <a:pt x="104" y="152"/>
                </a:cubicBezTo>
                <a:cubicBezTo>
                  <a:pt x="91" y="152"/>
                  <a:pt x="80" y="163"/>
                  <a:pt x="80" y="176"/>
                </a:cubicBezTo>
                <a:cubicBezTo>
                  <a:pt x="80" y="185"/>
                  <a:pt x="85" y="193"/>
                  <a:pt x="92" y="197"/>
                </a:cubicBezTo>
                <a:moveTo>
                  <a:pt x="152" y="72"/>
                </a:moveTo>
                <a:cubicBezTo>
                  <a:pt x="152" y="45"/>
                  <a:pt x="131" y="24"/>
                  <a:pt x="104" y="24"/>
                </a:cubicBezTo>
                <a:cubicBezTo>
                  <a:pt x="77" y="24"/>
                  <a:pt x="56" y="45"/>
                  <a:pt x="56" y="72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152" y="128"/>
                  <a:pt x="152" y="128"/>
                  <a:pt x="152" y="128"/>
                </a:cubicBezTo>
                <a:lnTo>
                  <a:pt x="152" y="72"/>
                </a:lnTo>
                <a:close/>
              </a:path>
            </a:pathLst>
          </a:custGeom>
          <a:solidFill>
            <a:srgbClr val="702F73"/>
          </a:solidFill>
          <a:ln>
            <a:noFill/>
          </a:ln>
        </p:spPr>
        <p:txBody>
          <a:bodyPr vert="horz" wrap="square" lIns="51435" tIns="25718" rIns="51435" bIns="25718" numCol="1" anchor="t" anchorCtr="0" compatLnSpc="1"/>
          <a:lstStyle/>
          <a:p>
            <a:endParaRPr lang="zh-CN" altLang="en-US" sz="2800">
              <a:solidFill>
                <a:srgbClr val="46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865112" y="2566034"/>
            <a:ext cx="3155315" cy="1997076"/>
            <a:chOff x="2370259" y="1786547"/>
            <a:chExt cx="2194757" cy="1364679"/>
          </a:xfrm>
        </p:grpSpPr>
        <p:sp>
          <p:nvSpPr>
            <p:cNvPr id="41" name="燕尾形 18"/>
            <p:cNvSpPr/>
            <p:nvPr/>
          </p:nvSpPr>
          <p:spPr>
            <a:xfrm>
              <a:off x="3756340" y="1786587"/>
              <a:ext cx="808676" cy="1364639"/>
            </a:xfrm>
            <a:prstGeom prst="chevron">
              <a:avLst/>
            </a:prstGeom>
            <a:solidFill>
              <a:srgbClr val="788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46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886574" y="2216195"/>
              <a:ext cx="505422" cy="50542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82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5" tIns="25718" rIns="51435" bIns="25718" rtlCol="0" anchor="ctr"/>
            <a:lstStyle/>
            <a:p>
              <a:pPr algn="ctr"/>
              <a:endParaRPr lang="zh-CN" altLang="en-US" sz="2800">
                <a:solidFill>
                  <a:srgbClr val="46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本框 21"/>
            <p:cNvSpPr txBox="1"/>
            <p:nvPr/>
          </p:nvSpPr>
          <p:spPr>
            <a:xfrm>
              <a:off x="2370259" y="1786547"/>
              <a:ext cx="1299912" cy="224775"/>
            </a:xfrm>
            <a:prstGeom prst="rect">
              <a:avLst/>
            </a:prstGeom>
            <a:noFill/>
          </p:spPr>
          <p:txBody>
            <a:bodyPr wrap="square" lIns="51435" tIns="25718" rIns="51435" bIns="25718" rtlCol="0">
              <a:spAutoFit/>
            </a:bodyPr>
            <a:lstStyle/>
            <a:p>
              <a:pPr algn="r"/>
              <a:r>
                <a:rPr lang="zh-CN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在此输入小标题</a:t>
              </a:r>
              <a:endParaRPr lang="zh-CN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文本框 22"/>
            <p:cNvSpPr txBox="1"/>
            <p:nvPr/>
          </p:nvSpPr>
          <p:spPr>
            <a:xfrm>
              <a:off x="2596846" y="2205872"/>
              <a:ext cx="1258222" cy="729533"/>
            </a:xfrm>
            <a:prstGeom prst="rect">
              <a:avLst/>
            </a:prstGeom>
            <a:noFill/>
          </p:spPr>
          <p:txBody>
            <a:bodyPr wrap="square" lIns="51435" tIns="25718" rIns="51435" bIns="25718" rtlCol="0">
              <a:spAutoFit/>
            </a:bodyPr>
            <a:lstStyle/>
            <a:p>
              <a:pPr lvl="0" algn="just" eaLnBrk="1" hangingPunct="1">
                <a:lnSpc>
                  <a:spcPct val="150000"/>
                </a:lnSpc>
                <a:spcBef>
                  <a:spcPct val="50000"/>
                </a:spcBef>
                <a:buClr>
                  <a:srgbClr val="ABA69F"/>
                </a:buClr>
                <a:buSzPct val="80000"/>
                <a:buNone/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Freeform 107"/>
            <p:cNvSpPr>
              <a:spLocks noEditPoints="1"/>
            </p:cNvSpPr>
            <p:nvPr/>
          </p:nvSpPr>
          <p:spPr bwMode="auto">
            <a:xfrm>
              <a:off x="4011481" y="2370493"/>
              <a:ext cx="255608" cy="233114"/>
            </a:xfrm>
            <a:custGeom>
              <a:avLst/>
              <a:gdLst>
                <a:gd name="T0" fmla="*/ 244 w 256"/>
                <a:gd name="T1" fmla="*/ 196 h 232"/>
                <a:gd name="T2" fmla="*/ 188 w 256"/>
                <a:gd name="T3" fmla="*/ 196 h 232"/>
                <a:gd name="T4" fmla="*/ 96 w 256"/>
                <a:gd name="T5" fmla="*/ 196 h 232"/>
                <a:gd name="T6" fmla="*/ 84 w 256"/>
                <a:gd name="T7" fmla="*/ 196 h 232"/>
                <a:gd name="T8" fmla="*/ 81 w 256"/>
                <a:gd name="T9" fmla="*/ 196 h 232"/>
                <a:gd name="T10" fmla="*/ 48 w 256"/>
                <a:gd name="T11" fmla="*/ 228 h 232"/>
                <a:gd name="T12" fmla="*/ 40 w 256"/>
                <a:gd name="T13" fmla="*/ 232 h 232"/>
                <a:gd name="T14" fmla="*/ 40 w 256"/>
                <a:gd name="T15" fmla="*/ 232 h 232"/>
                <a:gd name="T16" fmla="*/ 32 w 256"/>
                <a:gd name="T17" fmla="*/ 228 h 232"/>
                <a:gd name="T18" fmla="*/ 31 w 256"/>
                <a:gd name="T19" fmla="*/ 228 h 232"/>
                <a:gd name="T20" fmla="*/ 30 w 256"/>
                <a:gd name="T21" fmla="*/ 227 h 232"/>
                <a:gd name="T22" fmla="*/ 30 w 256"/>
                <a:gd name="T23" fmla="*/ 226 h 232"/>
                <a:gd name="T24" fmla="*/ 29 w 256"/>
                <a:gd name="T25" fmla="*/ 225 h 232"/>
                <a:gd name="T26" fmla="*/ 29 w 256"/>
                <a:gd name="T27" fmla="*/ 224 h 232"/>
                <a:gd name="T28" fmla="*/ 28 w 256"/>
                <a:gd name="T29" fmla="*/ 222 h 232"/>
                <a:gd name="T30" fmla="*/ 28 w 256"/>
                <a:gd name="T31" fmla="*/ 220 h 232"/>
                <a:gd name="T32" fmla="*/ 28 w 256"/>
                <a:gd name="T33" fmla="*/ 196 h 232"/>
                <a:gd name="T34" fmla="*/ 26 w 256"/>
                <a:gd name="T35" fmla="*/ 196 h 232"/>
                <a:gd name="T36" fmla="*/ 12 w 256"/>
                <a:gd name="T37" fmla="*/ 196 h 232"/>
                <a:gd name="T38" fmla="*/ 0 w 256"/>
                <a:gd name="T39" fmla="*/ 184 h 232"/>
                <a:gd name="T40" fmla="*/ 0 w 256"/>
                <a:gd name="T41" fmla="*/ 12 h 232"/>
                <a:gd name="T42" fmla="*/ 12 w 256"/>
                <a:gd name="T43" fmla="*/ 0 h 232"/>
                <a:gd name="T44" fmla="*/ 244 w 256"/>
                <a:gd name="T45" fmla="*/ 0 h 232"/>
                <a:gd name="T46" fmla="*/ 256 w 256"/>
                <a:gd name="T47" fmla="*/ 12 h 232"/>
                <a:gd name="T48" fmla="*/ 256 w 256"/>
                <a:gd name="T49" fmla="*/ 184 h 232"/>
                <a:gd name="T50" fmla="*/ 244 w 256"/>
                <a:gd name="T51" fmla="*/ 196 h 232"/>
                <a:gd name="T52" fmla="*/ 68 w 256"/>
                <a:gd name="T53" fmla="*/ 76 h 232"/>
                <a:gd name="T54" fmla="*/ 44 w 256"/>
                <a:gd name="T55" fmla="*/ 100 h 232"/>
                <a:gd name="T56" fmla="*/ 68 w 256"/>
                <a:gd name="T57" fmla="*/ 124 h 232"/>
                <a:gd name="T58" fmla="*/ 92 w 256"/>
                <a:gd name="T59" fmla="*/ 100 h 232"/>
                <a:gd name="T60" fmla="*/ 68 w 256"/>
                <a:gd name="T61" fmla="*/ 76 h 232"/>
                <a:gd name="T62" fmla="*/ 128 w 256"/>
                <a:gd name="T63" fmla="*/ 76 h 232"/>
                <a:gd name="T64" fmla="*/ 104 w 256"/>
                <a:gd name="T65" fmla="*/ 100 h 232"/>
                <a:gd name="T66" fmla="*/ 128 w 256"/>
                <a:gd name="T67" fmla="*/ 124 h 232"/>
                <a:gd name="T68" fmla="*/ 152 w 256"/>
                <a:gd name="T69" fmla="*/ 100 h 232"/>
                <a:gd name="T70" fmla="*/ 128 w 256"/>
                <a:gd name="T71" fmla="*/ 76 h 232"/>
                <a:gd name="T72" fmla="*/ 188 w 256"/>
                <a:gd name="T73" fmla="*/ 76 h 232"/>
                <a:gd name="T74" fmla="*/ 164 w 256"/>
                <a:gd name="T75" fmla="*/ 100 h 232"/>
                <a:gd name="T76" fmla="*/ 188 w 256"/>
                <a:gd name="T77" fmla="*/ 124 h 232"/>
                <a:gd name="T78" fmla="*/ 212 w 256"/>
                <a:gd name="T79" fmla="*/ 100 h 232"/>
                <a:gd name="T80" fmla="*/ 188 w 256"/>
                <a:gd name="T81" fmla="*/ 7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6" h="232">
                  <a:moveTo>
                    <a:pt x="244" y="196"/>
                  </a:moveTo>
                  <a:cubicBezTo>
                    <a:pt x="188" y="196"/>
                    <a:pt x="188" y="196"/>
                    <a:pt x="188" y="196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84" y="196"/>
                    <a:pt x="84" y="196"/>
                    <a:pt x="84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46" y="231"/>
                    <a:pt x="43" y="232"/>
                    <a:pt x="40" y="232"/>
                  </a:cubicBezTo>
                  <a:cubicBezTo>
                    <a:pt x="40" y="232"/>
                    <a:pt x="40" y="232"/>
                    <a:pt x="40" y="232"/>
                  </a:cubicBezTo>
                  <a:cubicBezTo>
                    <a:pt x="37" y="232"/>
                    <a:pt x="34" y="231"/>
                    <a:pt x="32" y="228"/>
                  </a:cubicBezTo>
                  <a:cubicBezTo>
                    <a:pt x="31" y="228"/>
                    <a:pt x="31" y="228"/>
                    <a:pt x="31" y="228"/>
                  </a:cubicBezTo>
                  <a:cubicBezTo>
                    <a:pt x="31" y="228"/>
                    <a:pt x="30" y="227"/>
                    <a:pt x="30" y="227"/>
                  </a:cubicBezTo>
                  <a:cubicBezTo>
                    <a:pt x="30" y="226"/>
                    <a:pt x="30" y="226"/>
                    <a:pt x="30" y="226"/>
                  </a:cubicBezTo>
                  <a:cubicBezTo>
                    <a:pt x="29" y="226"/>
                    <a:pt x="29" y="225"/>
                    <a:pt x="29" y="225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29" y="223"/>
                    <a:pt x="28" y="223"/>
                    <a:pt x="28" y="222"/>
                  </a:cubicBezTo>
                  <a:cubicBezTo>
                    <a:pt x="28" y="222"/>
                    <a:pt x="28" y="221"/>
                    <a:pt x="28" y="22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26" y="196"/>
                    <a:pt x="26" y="196"/>
                    <a:pt x="26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5" y="196"/>
                    <a:pt x="0" y="191"/>
                    <a:pt x="0" y="1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1" y="0"/>
                    <a:pt x="256" y="5"/>
                    <a:pt x="256" y="12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91"/>
                    <a:pt x="251" y="196"/>
                    <a:pt x="244" y="196"/>
                  </a:cubicBezTo>
                  <a:moveTo>
                    <a:pt x="68" y="76"/>
                  </a:moveTo>
                  <a:cubicBezTo>
                    <a:pt x="55" y="76"/>
                    <a:pt x="44" y="87"/>
                    <a:pt x="44" y="100"/>
                  </a:cubicBezTo>
                  <a:cubicBezTo>
                    <a:pt x="44" y="113"/>
                    <a:pt x="55" y="124"/>
                    <a:pt x="68" y="124"/>
                  </a:cubicBezTo>
                  <a:cubicBezTo>
                    <a:pt x="81" y="124"/>
                    <a:pt x="92" y="113"/>
                    <a:pt x="92" y="100"/>
                  </a:cubicBezTo>
                  <a:cubicBezTo>
                    <a:pt x="92" y="87"/>
                    <a:pt x="81" y="76"/>
                    <a:pt x="68" y="76"/>
                  </a:cubicBezTo>
                  <a:moveTo>
                    <a:pt x="128" y="76"/>
                  </a:moveTo>
                  <a:cubicBezTo>
                    <a:pt x="115" y="76"/>
                    <a:pt x="104" y="87"/>
                    <a:pt x="104" y="100"/>
                  </a:cubicBezTo>
                  <a:cubicBezTo>
                    <a:pt x="104" y="113"/>
                    <a:pt x="115" y="124"/>
                    <a:pt x="128" y="124"/>
                  </a:cubicBezTo>
                  <a:cubicBezTo>
                    <a:pt x="141" y="124"/>
                    <a:pt x="152" y="113"/>
                    <a:pt x="152" y="100"/>
                  </a:cubicBezTo>
                  <a:cubicBezTo>
                    <a:pt x="152" y="87"/>
                    <a:pt x="141" y="76"/>
                    <a:pt x="128" y="76"/>
                  </a:cubicBezTo>
                  <a:moveTo>
                    <a:pt x="188" y="76"/>
                  </a:moveTo>
                  <a:cubicBezTo>
                    <a:pt x="175" y="76"/>
                    <a:pt x="164" y="87"/>
                    <a:pt x="164" y="100"/>
                  </a:cubicBezTo>
                  <a:cubicBezTo>
                    <a:pt x="164" y="113"/>
                    <a:pt x="175" y="124"/>
                    <a:pt x="188" y="124"/>
                  </a:cubicBezTo>
                  <a:cubicBezTo>
                    <a:pt x="201" y="124"/>
                    <a:pt x="212" y="113"/>
                    <a:pt x="212" y="100"/>
                  </a:cubicBezTo>
                  <a:cubicBezTo>
                    <a:pt x="212" y="87"/>
                    <a:pt x="201" y="76"/>
                    <a:pt x="188" y="76"/>
                  </a:cubicBezTo>
                </a:path>
              </a:pathLst>
            </a:custGeom>
            <a:solidFill>
              <a:srgbClr val="78828C"/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/>
            <a:lstStyle/>
            <a:p>
              <a:endParaRPr lang="zh-CN" altLang="en-US" sz="2800">
                <a:solidFill>
                  <a:srgbClr val="46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6" name="燕尾形 4"/>
          <p:cNvSpPr/>
          <p:nvPr/>
        </p:nvSpPr>
        <p:spPr>
          <a:xfrm>
            <a:off x="7776951" y="2566035"/>
            <a:ext cx="1162685" cy="1997075"/>
          </a:xfrm>
          <a:prstGeom prst="chevron">
            <a:avLst/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46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964276" y="3194685"/>
            <a:ext cx="727075" cy="739775"/>
          </a:xfrm>
          <a:prstGeom prst="ellipse">
            <a:avLst/>
          </a:prstGeom>
          <a:solidFill>
            <a:schemeClr val="bg1"/>
          </a:solidFill>
          <a:ln w="38100">
            <a:solidFill>
              <a:srgbClr val="702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endParaRPr lang="zh-CN" altLang="en-US" sz="2800">
              <a:solidFill>
                <a:srgbClr val="46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文本框 19"/>
          <p:cNvSpPr txBox="1"/>
          <p:nvPr/>
        </p:nvSpPr>
        <p:spPr>
          <a:xfrm>
            <a:off x="6020428" y="2566035"/>
            <a:ext cx="1755254" cy="328937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algn="r"/>
            <a:r>
              <a:rPr lang="zh-CN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在此输入小标题</a:t>
            </a:r>
            <a:endParaRPr lang="zh-CN" alt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20"/>
          <p:cNvSpPr txBox="1"/>
          <p:nvPr/>
        </p:nvSpPr>
        <p:spPr>
          <a:xfrm>
            <a:off x="6027548" y="3180080"/>
            <a:ext cx="1859258" cy="106760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lvl="0" algn="just" eaLnBrk="1" hangingPunct="1">
              <a:lnSpc>
                <a:spcPct val="150000"/>
              </a:lnSpc>
              <a:spcBef>
                <a:spcPct val="5000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Freeform 66"/>
          <p:cNvSpPr>
            <a:spLocks noEditPoints="1"/>
          </p:cNvSpPr>
          <p:nvPr/>
        </p:nvSpPr>
        <p:spPr bwMode="auto">
          <a:xfrm>
            <a:off x="8133821" y="3319780"/>
            <a:ext cx="382905" cy="481330"/>
          </a:xfrm>
          <a:custGeom>
            <a:avLst/>
            <a:gdLst>
              <a:gd name="T0" fmla="*/ 196 w 208"/>
              <a:gd name="T1" fmla="*/ 256 h 256"/>
              <a:gd name="T2" fmla="*/ 12 w 208"/>
              <a:gd name="T3" fmla="*/ 256 h 256"/>
              <a:gd name="T4" fmla="*/ 0 w 208"/>
              <a:gd name="T5" fmla="*/ 244 h 256"/>
              <a:gd name="T6" fmla="*/ 0 w 208"/>
              <a:gd name="T7" fmla="*/ 140 h 256"/>
              <a:gd name="T8" fmla="*/ 12 w 208"/>
              <a:gd name="T9" fmla="*/ 128 h 256"/>
              <a:gd name="T10" fmla="*/ 32 w 208"/>
              <a:gd name="T11" fmla="*/ 128 h 256"/>
              <a:gd name="T12" fmla="*/ 32 w 208"/>
              <a:gd name="T13" fmla="*/ 72 h 256"/>
              <a:gd name="T14" fmla="*/ 104 w 208"/>
              <a:gd name="T15" fmla="*/ 0 h 256"/>
              <a:gd name="T16" fmla="*/ 176 w 208"/>
              <a:gd name="T17" fmla="*/ 72 h 256"/>
              <a:gd name="T18" fmla="*/ 176 w 208"/>
              <a:gd name="T19" fmla="*/ 128 h 256"/>
              <a:gd name="T20" fmla="*/ 196 w 208"/>
              <a:gd name="T21" fmla="*/ 128 h 256"/>
              <a:gd name="T22" fmla="*/ 208 w 208"/>
              <a:gd name="T23" fmla="*/ 140 h 256"/>
              <a:gd name="T24" fmla="*/ 208 w 208"/>
              <a:gd name="T25" fmla="*/ 244 h 256"/>
              <a:gd name="T26" fmla="*/ 196 w 208"/>
              <a:gd name="T27" fmla="*/ 256 h 256"/>
              <a:gd name="T28" fmla="*/ 92 w 208"/>
              <a:gd name="T29" fmla="*/ 197 h 256"/>
              <a:gd name="T30" fmla="*/ 92 w 208"/>
              <a:gd name="T31" fmla="*/ 220 h 256"/>
              <a:gd name="T32" fmla="*/ 104 w 208"/>
              <a:gd name="T33" fmla="*/ 232 h 256"/>
              <a:gd name="T34" fmla="*/ 116 w 208"/>
              <a:gd name="T35" fmla="*/ 220 h 256"/>
              <a:gd name="T36" fmla="*/ 116 w 208"/>
              <a:gd name="T37" fmla="*/ 197 h 256"/>
              <a:gd name="T38" fmla="*/ 128 w 208"/>
              <a:gd name="T39" fmla="*/ 176 h 256"/>
              <a:gd name="T40" fmla="*/ 104 w 208"/>
              <a:gd name="T41" fmla="*/ 152 h 256"/>
              <a:gd name="T42" fmla="*/ 80 w 208"/>
              <a:gd name="T43" fmla="*/ 176 h 256"/>
              <a:gd name="T44" fmla="*/ 92 w 208"/>
              <a:gd name="T45" fmla="*/ 197 h 256"/>
              <a:gd name="T46" fmla="*/ 152 w 208"/>
              <a:gd name="T47" fmla="*/ 72 h 256"/>
              <a:gd name="T48" fmla="*/ 104 w 208"/>
              <a:gd name="T49" fmla="*/ 24 h 256"/>
              <a:gd name="T50" fmla="*/ 56 w 208"/>
              <a:gd name="T51" fmla="*/ 72 h 256"/>
              <a:gd name="T52" fmla="*/ 56 w 208"/>
              <a:gd name="T53" fmla="*/ 128 h 256"/>
              <a:gd name="T54" fmla="*/ 152 w 208"/>
              <a:gd name="T55" fmla="*/ 128 h 256"/>
              <a:gd name="T56" fmla="*/ 152 w 208"/>
              <a:gd name="T57" fmla="*/ 7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32"/>
                  <a:pt x="64" y="0"/>
                  <a:pt x="104" y="0"/>
                </a:cubicBezTo>
                <a:cubicBezTo>
                  <a:pt x="144" y="0"/>
                  <a:pt x="176" y="32"/>
                  <a:pt x="176" y="72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96" y="128"/>
                  <a:pt x="196" y="128"/>
                  <a:pt x="196" y="128"/>
                </a:cubicBezTo>
                <a:cubicBezTo>
                  <a:pt x="203" y="128"/>
                  <a:pt x="208" y="133"/>
                  <a:pt x="208" y="140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92" y="197"/>
                </a:moveTo>
                <a:cubicBezTo>
                  <a:pt x="92" y="220"/>
                  <a:pt x="92" y="220"/>
                  <a:pt x="92" y="220"/>
                </a:cubicBezTo>
                <a:cubicBezTo>
                  <a:pt x="92" y="227"/>
                  <a:pt x="97" y="232"/>
                  <a:pt x="104" y="232"/>
                </a:cubicBezTo>
                <a:cubicBezTo>
                  <a:pt x="111" y="232"/>
                  <a:pt x="116" y="227"/>
                  <a:pt x="116" y="220"/>
                </a:cubicBezTo>
                <a:cubicBezTo>
                  <a:pt x="116" y="197"/>
                  <a:pt x="116" y="197"/>
                  <a:pt x="116" y="197"/>
                </a:cubicBezTo>
                <a:cubicBezTo>
                  <a:pt x="123" y="193"/>
                  <a:pt x="128" y="185"/>
                  <a:pt x="128" y="176"/>
                </a:cubicBezTo>
                <a:cubicBezTo>
                  <a:pt x="128" y="163"/>
                  <a:pt x="117" y="152"/>
                  <a:pt x="104" y="152"/>
                </a:cubicBezTo>
                <a:cubicBezTo>
                  <a:pt x="91" y="152"/>
                  <a:pt x="80" y="163"/>
                  <a:pt x="80" y="176"/>
                </a:cubicBezTo>
                <a:cubicBezTo>
                  <a:pt x="80" y="185"/>
                  <a:pt x="85" y="193"/>
                  <a:pt x="92" y="197"/>
                </a:cubicBezTo>
                <a:moveTo>
                  <a:pt x="152" y="72"/>
                </a:moveTo>
                <a:cubicBezTo>
                  <a:pt x="152" y="45"/>
                  <a:pt x="131" y="24"/>
                  <a:pt x="104" y="24"/>
                </a:cubicBezTo>
                <a:cubicBezTo>
                  <a:pt x="77" y="24"/>
                  <a:pt x="56" y="45"/>
                  <a:pt x="56" y="72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152" y="128"/>
                  <a:pt x="152" y="128"/>
                  <a:pt x="152" y="128"/>
                </a:cubicBezTo>
                <a:lnTo>
                  <a:pt x="152" y="72"/>
                </a:lnTo>
                <a:close/>
              </a:path>
            </a:pathLst>
          </a:custGeom>
          <a:solidFill>
            <a:srgbClr val="702F73"/>
          </a:solidFill>
          <a:ln>
            <a:noFill/>
          </a:ln>
        </p:spPr>
        <p:txBody>
          <a:bodyPr vert="horz" wrap="square" lIns="51435" tIns="25718" rIns="51435" bIns="25718" numCol="1" anchor="t" anchorCtr="0" compatLnSpc="1"/>
          <a:lstStyle/>
          <a:p>
            <a:endParaRPr lang="zh-CN" altLang="en-US" sz="2800">
              <a:solidFill>
                <a:srgbClr val="46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939635" y="2504116"/>
            <a:ext cx="3099329" cy="1997076"/>
            <a:chOff x="2409201" y="1786547"/>
            <a:chExt cx="2155815" cy="1364679"/>
          </a:xfrm>
        </p:grpSpPr>
        <p:sp>
          <p:nvSpPr>
            <p:cNvPr id="52" name="燕尾形 11"/>
            <p:cNvSpPr/>
            <p:nvPr/>
          </p:nvSpPr>
          <p:spPr>
            <a:xfrm>
              <a:off x="3756340" y="1786587"/>
              <a:ext cx="808676" cy="1364639"/>
            </a:xfrm>
            <a:prstGeom prst="chevron">
              <a:avLst/>
            </a:prstGeom>
            <a:solidFill>
              <a:srgbClr val="788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46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886574" y="2216195"/>
              <a:ext cx="505422" cy="50542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82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5" tIns="25718" rIns="51435" bIns="25718" rtlCol="0" anchor="ctr"/>
            <a:lstStyle/>
            <a:p>
              <a:pPr algn="ctr"/>
              <a:endParaRPr lang="zh-CN" altLang="en-US" sz="2800">
                <a:solidFill>
                  <a:srgbClr val="46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文本框 21"/>
            <p:cNvSpPr txBox="1"/>
            <p:nvPr/>
          </p:nvSpPr>
          <p:spPr>
            <a:xfrm>
              <a:off x="2409201" y="1786547"/>
              <a:ext cx="1260969" cy="224775"/>
            </a:xfrm>
            <a:prstGeom prst="rect">
              <a:avLst/>
            </a:prstGeom>
            <a:noFill/>
          </p:spPr>
          <p:txBody>
            <a:bodyPr wrap="square" lIns="51435" tIns="25718" rIns="51435" bIns="25718" rtlCol="0">
              <a:spAutoFit/>
            </a:bodyPr>
            <a:lstStyle/>
            <a:p>
              <a:pPr algn="r"/>
              <a:r>
                <a:rPr lang="zh-CN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在此输入小标题</a:t>
              </a:r>
              <a:endParaRPr lang="zh-CN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5" name="文本框 22"/>
            <p:cNvSpPr txBox="1"/>
            <p:nvPr/>
          </p:nvSpPr>
          <p:spPr>
            <a:xfrm>
              <a:off x="2539436" y="2205872"/>
              <a:ext cx="1315632" cy="729533"/>
            </a:xfrm>
            <a:prstGeom prst="rect">
              <a:avLst/>
            </a:prstGeom>
            <a:noFill/>
          </p:spPr>
          <p:txBody>
            <a:bodyPr wrap="square" lIns="51435" tIns="25718" rIns="51435" bIns="25718" rtlCol="0">
              <a:spAutoFit/>
            </a:bodyPr>
            <a:lstStyle/>
            <a:p>
              <a:pPr lvl="0" algn="just" eaLnBrk="1" hangingPunct="1">
                <a:lnSpc>
                  <a:spcPct val="150000"/>
                </a:lnSpc>
                <a:spcBef>
                  <a:spcPct val="50000"/>
                </a:spcBef>
                <a:buClr>
                  <a:srgbClr val="ABA69F"/>
                </a:buClr>
                <a:buSzPct val="80000"/>
                <a:buNone/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Freeform 107"/>
            <p:cNvSpPr>
              <a:spLocks noEditPoints="1"/>
            </p:cNvSpPr>
            <p:nvPr/>
          </p:nvSpPr>
          <p:spPr bwMode="auto">
            <a:xfrm>
              <a:off x="4011481" y="2370493"/>
              <a:ext cx="255608" cy="233114"/>
            </a:xfrm>
            <a:custGeom>
              <a:avLst/>
              <a:gdLst>
                <a:gd name="T0" fmla="*/ 244 w 256"/>
                <a:gd name="T1" fmla="*/ 196 h 232"/>
                <a:gd name="T2" fmla="*/ 188 w 256"/>
                <a:gd name="T3" fmla="*/ 196 h 232"/>
                <a:gd name="T4" fmla="*/ 96 w 256"/>
                <a:gd name="T5" fmla="*/ 196 h 232"/>
                <a:gd name="T6" fmla="*/ 84 w 256"/>
                <a:gd name="T7" fmla="*/ 196 h 232"/>
                <a:gd name="T8" fmla="*/ 81 w 256"/>
                <a:gd name="T9" fmla="*/ 196 h 232"/>
                <a:gd name="T10" fmla="*/ 48 w 256"/>
                <a:gd name="T11" fmla="*/ 228 h 232"/>
                <a:gd name="T12" fmla="*/ 40 w 256"/>
                <a:gd name="T13" fmla="*/ 232 h 232"/>
                <a:gd name="T14" fmla="*/ 40 w 256"/>
                <a:gd name="T15" fmla="*/ 232 h 232"/>
                <a:gd name="T16" fmla="*/ 32 w 256"/>
                <a:gd name="T17" fmla="*/ 228 h 232"/>
                <a:gd name="T18" fmla="*/ 31 w 256"/>
                <a:gd name="T19" fmla="*/ 228 h 232"/>
                <a:gd name="T20" fmla="*/ 30 w 256"/>
                <a:gd name="T21" fmla="*/ 227 h 232"/>
                <a:gd name="T22" fmla="*/ 30 w 256"/>
                <a:gd name="T23" fmla="*/ 226 h 232"/>
                <a:gd name="T24" fmla="*/ 29 w 256"/>
                <a:gd name="T25" fmla="*/ 225 h 232"/>
                <a:gd name="T26" fmla="*/ 29 w 256"/>
                <a:gd name="T27" fmla="*/ 224 h 232"/>
                <a:gd name="T28" fmla="*/ 28 w 256"/>
                <a:gd name="T29" fmla="*/ 222 h 232"/>
                <a:gd name="T30" fmla="*/ 28 w 256"/>
                <a:gd name="T31" fmla="*/ 220 h 232"/>
                <a:gd name="T32" fmla="*/ 28 w 256"/>
                <a:gd name="T33" fmla="*/ 196 h 232"/>
                <a:gd name="T34" fmla="*/ 26 w 256"/>
                <a:gd name="T35" fmla="*/ 196 h 232"/>
                <a:gd name="T36" fmla="*/ 12 w 256"/>
                <a:gd name="T37" fmla="*/ 196 h 232"/>
                <a:gd name="T38" fmla="*/ 0 w 256"/>
                <a:gd name="T39" fmla="*/ 184 h 232"/>
                <a:gd name="T40" fmla="*/ 0 w 256"/>
                <a:gd name="T41" fmla="*/ 12 h 232"/>
                <a:gd name="T42" fmla="*/ 12 w 256"/>
                <a:gd name="T43" fmla="*/ 0 h 232"/>
                <a:gd name="T44" fmla="*/ 244 w 256"/>
                <a:gd name="T45" fmla="*/ 0 h 232"/>
                <a:gd name="T46" fmla="*/ 256 w 256"/>
                <a:gd name="T47" fmla="*/ 12 h 232"/>
                <a:gd name="T48" fmla="*/ 256 w 256"/>
                <a:gd name="T49" fmla="*/ 184 h 232"/>
                <a:gd name="T50" fmla="*/ 244 w 256"/>
                <a:gd name="T51" fmla="*/ 196 h 232"/>
                <a:gd name="T52" fmla="*/ 68 w 256"/>
                <a:gd name="T53" fmla="*/ 76 h 232"/>
                <a:gd name="T54" fmla="*/ 44 w 256"/>
                <a:gd name="T55" fmla="*/ 100 h 232"/>
                <a:gd name="T56" fmla="*/ 68 w 256"/>
                <a:gd name="T57" fmla="*/ 124 h 232"/>
                <a:gd name="T58" fmla="*/ 92 w 256"/>
                <a:gd name="T59" fmla="*/ 100 h 232"/>
                <a:gd name="T60" fmla="*/ 68 w 256"/>
                <a:gd name="T61" fmla="*/ 76 h 232"/>
                <a:gd name="T62" fmla="*/ 128 w 256"/>
                <a:gd name="T63" fmla="*/ 76 h 232"/>
                <a:gd name="T64" fmla="*/ 104 w 256"/>
                <a:gd name="T65" fmla="*/ 100 h 232"/>
                <a:gd name="T66" fmla="*/ 128 w 256"/>
                <a:gd name="T67" fmla="*/ 124 h 232"/>
                <a:gd name="T68" fmla="*/ 152 w 256"/>
                <a:gd name="T69" fmla="*/ 100 h 232"/>
                <a:gd name="T70" fmla="*/ 128 w 256"/>
                <a:gd name="T71" fmla="*/ 76 h 232"/>
                <a:gd name="T72" fmla="*/ 188 w 256"/>
                <a:gd name="T73" fmla="*/ 76 h 232"/>
                <a:gd name="T74" fmla="*/ 164 w 256"/>
                <a:gd name="T75" fmla="*/ 100 h 232"/>
                <a:gd name="T76" fmla="*/ 188 w 256"/>
                <a:gd name="T77" fmla="*/ 124 h 232"/>
                <a:gd name="T78" fmla="*/ 212 w 256"/>
                <a:gd name="T79" fmla="*/ 100 h 232"/>
                <a:gd name="T80" fmla="*/ 188 w 256"/>
                <a:gd name="T81" fmla="*/ 7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6" h="232">
                  <a:moveTo>
                    <a:pt x="244" y="196"/>
                  </a:moveTo>
                  <a:cubicBezTo>
                    <a:pt x="188" y="196"/>
                    <a:pt x="188" y="196"/>
                    <a:pt x="188" y="196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84" y="196"/>
                    <a:pt x="84" y="196"/>
                    <a:pt x="84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46" y="231"/>
                    <a:pt x="43" y="232"/>
                    <a:pt x="40" y="232"/>
                  </a:cubicBezTo>
                  <a:cubicBezTo>
                    <a:pt x="40" y="232"/>
                    <a:pt x="40" y="232"/>
                    <a:pt x="40" y="232"/>
                  </a:cubicBezTo>
                  <a:cubicBezTo>
                    <a:pt x="37" y="232"/>
                    <a:pt x="34" y="231"/>
                    <a:pt x="32" y="228"/>
                  </a:cubicBezTo>
                  <a:cubicBezTo>
                    <a:pt x="31" y="228"/>
                    <a:pt x="31" y="228"/>
                    <a:pt x="31" y="228"/>
                  </a:cubicBezTo>
                  <a:cubicBezTo>
                    <a:pt x="31" y="228"/>
                    <a:pt x="30" y="227"/>
                    <a:pt x="30" y="227"/>
                  </a:cubicBezTo>
                  <a:cubicBezTo>
                    <a:pt x="30" y="226"/>
                    <a:pt x="30" y="226"/>
                    <a:pt x="30" y="226"/>
                  </a:cubicBezTo>
                  <a:cubicBezTo>
                    <a:pt x="29" y="226"/>
                    <a:pt x="29" y="225"/>
                    <a:pt x="29" y="225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29" y="223"/>
                    <a:pt x="28" y="223"/>
                    <a:pt x="28" y="222"/>
                  </a:cubicBezTo>
                  <a:cubicBezTo>
                    <a:pt x="28" y="222"/>
                    <a:pt x="28" y="221"/>
                    <a:pt x="28" y="22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26" y="196"/>
                    <a:pt x="26" y="196"/>
                    <a:pt x="26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5" y="196"/>
                    <a:pt x="0" y="191"/>
                    <a:pt x="0" y="1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1" y="0"/>
                    <a:pt x="256" y="5"/>
                    <a:pt x="256" y="12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91"/>
                    <a:pt x="251" y="196"/>
                    <a:pt x="244" y="196"/>
                  </a:cubicBezTo>
                  <a:moveTo>
                    <a:pt x="68" y="76"/>
                  </a:moveTo>
                  <a:cubicBezTo>
                    <a:pt x="55" y="76"/>
                    <a:pt x="44" y="87"/>
                    <a:pt x="44" y="100"/>
                  </a:cubicBezTo>
                  <a:cubicBezTo>
                    <a:pt x="44" y="113"/>
                    <a:pt x="55" y="124"/>
                    <a:pt x="68" y="124"/>
                  </a:cubicBezTo>
                  <a:cubicBezTo>
                    <a:pt x="81" y="124"/>
                    <a:pt x="92" y="113"/>
                    <a:pt x="92" y="100"/>
                  </a:cubicBezTo>
                  <a:cubicBezTo>
                    <a:pt x="92" y="87"/>
                    <a:pt x="81" y="76"/>
                    <a:pt x="68" y="76"/>
                  </a:cubicBezTo>
                  <a:moveTo>
                    <a:pt x="128" y="76"/>
                  </a:moveTo>
                  <a:cubicBezTo>
                    <a:pt x="115" y="76"/>
                    <a:pt x="104" y="87"/>
                    <a:pt x="104" y="100"/>
                  </a:cubicBezTo>
                  <a:cubicBezTo>
                    <a:pt x="104" y="113"/>
                    <a:pt x="115" y="124"/>
                    <a:pt x="128" y="124"/>
                  </a:cubicBezTo>
                  <a:cubicBezTo>
                    <a:pt x="141" y="124"/>
                    <a:pt x="152" y="113"/>
                    <a:pt x="152" y="100"/>
                  </a:cubicBezTo>
                  <a:cubicBezTo>
                    <a:pt x="152" y="87"/>
                    <a:pt x="141" y="76"/>
                    <a:pt x="128" y="76"/>
                  </a:cubicBezTo>
                  <a:moveTo>
                    <a:pt x="188" y="76"/>
                  </a:moveTo>
                  <a:cubicBezTo>
                    <a:pt x="175" y="76"/>
                    <a:pt x="164" y="87"/>
                    <a:pt x="164" y="100"/>
                  </a:cubicBezTo>
                  <a:cubicBezTo>
                    <a:pt x="164" y="113"/>
                    <a:pt x="175" y="124"/>
                    <a:pt x="188" y="124"/>
                  </a:cubicBezTo>
                  <a:cubicBezTo>
                    <a:pt x="201" y="124"/>
                    <a:pt x="212" y="113"/>
                    <a:pt x="212" y="100"/>
                  </a:cubicBezTo>
                  <a:cubicBezTo>
                    <a:pt x="212" y="87"/>
                    <a:pt x="201" y="76"/>
                    <a:pt x="188" y="76"/>
                  </a:cubicBezTo>
                </a:path>
              </a:pathLst>
            </a:custGeom>
            <a:solidFill>
              <a:srgbClr val="78828C"/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/>
            <a:lstStyle/>
            <a:p>
              <a:endParaRPr lang="zh-CN" altLang="en-US" sz="2800">
                <a:solidFill>
                  <a:srgbClr val="46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  <p:bldP spid="38" grpId="0"/>
      <p:bldP spid="39" grpId="0" animBg="1"/>
      <p:bldP spid="46" grpId="0" animBg="1"/>
      <p:bldP spid="47" grpId="0" animBg="1"/>
      <p:bldP spid="48" grpId="0"/>
      <p:bldP spid="49" grpId="0"/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研究方法及过程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7" name="Chart 1"/>
          <p:cNvGraphicFramePr/>
          <p:nvPr/>
        </p:nvGraphicFramePr>
        <p:xfrm>
          <a:off x="422988" y="1658807"/>
          <a:ext cx="7256106" cy="386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8" name="Rounded Rectangle 6"/>
          <p:cNvSpPr/>
          <p:nvPr/>
        </p:nvSpPr>
        <p:spPr>
          <a:xfrm>
            <a:off x="8145392" y="2212734"/>
            <a:ext cx="322247" cy="311437"/>
          </a:xfrm>
          <a:prstGeom prst="roundRect">
            <a:avLst>
              <a:gd name="adj" fmla="val 9769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6"/>
          <p:cNvSpPr/>
          <p:nvPr/>
        </p:nvSpPr>
        <p:spPr>
          <a:xfrm>
            <a:off x="8145392" y="3386155"/>
            <a:ext cx="322247" cy="311437"/>
          </a:xfrm>
          <a:prstGeom prst="roundRect">
            <a:avLst>
              <a:gd name="adj" fmla="val 9769"/>
            </a:avLst>
          </a:prstGeom>
          <a:solidFill>
            <a:srgbClr val="7E4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6"/>
          <p:cNvSpPr/>
          <p:nvPr/>
        </p:nvSpPr>
        <p:spPr>
          <a:xfrm>
            <a:off x="8145392" y="4559576"/>
            <a:ext cx="322247" cy="311437"/>
          </a:xfrm>
          <a:prstGeom prst="roundRect">
            <a:avLst>
              <a:gd name="adj" fmla="val 976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26"/>
          <p:cNvSpPr/>
          <p:nvPr/>
        </p:nvSpPr>
        <p:spPr>
          <a:xfrm>
            <a:off x="8080575" y="2644728"/>
            <a:ext cx="3330375" cy="48474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07256" y="2173621"/>
            <a:ext cx="201401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rgbClr val="9DC3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b="1" dirty="0">
              <a:solidFill>
                <a:srgbClr val="9DC3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507256" y="3347042"/>
            <a:ext cx="201401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rgbClr val="7E43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b="1" dirty="0">
              <a:solidFill>
                <a:srgbClr val="7E43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7256" y="4520463"/>
            <a:ext cx="201401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rgbClr val="F7B6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b="1" dirty="0">
              <a:solidFill>
                <a:srgbClr val="F7B6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26"/>
          <p:cNvSpPr/>
          <p:nvPr/>
        </p:nvSpPr>
        <p:spPr>
          <a:xfrm>
            <a:off x="8080575" y="3855074"/>
            <a:ext cx="3330375" cy="48474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8" name="矩形 26"/>
          <p:cNvSpPr/>
          <p:nvPr/>
        </p:nvSpPr>
        <p:spPr>
          <a:xfrm>
            <a:off x="8080575" y="5090766"/>
            <a:ext cx="3330375" cy="48474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57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21" t="45442" r="4115" b="13605"/>
          <a:stretch>
            <a:fillRect/>
          </a:stretch>
        </p:blipFill>
        <p:spPr>
          <a:xfrm>
            <a:off x="223936" y="214603"/>
            <a:ext cx="2528596" cy="88091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066930" y="2759214"/>
            <a:ext cx="1914395" cy="1131451"/>
            <a:chOff x="1066930" y="2759214"/>
            <a:chExt cx="1914395" cy="1131451"/>
          </a:xfrm>
        </p:grpSpPr>
        <p:sp>
          <p:nvSpPr>
            <p:cNvPr id="5" name="文本框 4"/>
            <p:cNvSpPr txBox="1"/>
            <p:nvPr/>
          </p:nvSpPr>
          <p:spPr>
            <a:xfrm>
              <a:off x="1066930" y="2759214"/>
              <a:ext cx="1914395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 </a:t>
              </a:r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  <a:endParaRPr 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1641" y="3429000"/>
              <a:ext cx="1614196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contents</a:t>
              </a:r>
              <a:endParaRPr 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05665" y="1611488"/>
            <a:ext cx="4558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702F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    </a:t>
            </a:r>
            <a:r>
              <a:rPr lang="zh-CN" altLang="en-US" sz="3600" b="1" dirty="0">
                <a:solidFill>
                  <a:srgbClr val="702F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选题背景及意义</a:t>
            </a:r>
            <a:endParaRPr lang="zh-CN" altLang="en-US" sz="3600" b="1" dirty="0">
              <a:solidFill>
                <a:srgbClr val="702F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05665" y="2667493"/>
            <a:ext cx="4558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702F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    </a:t>
            </a:r>
            <a:r>
              <a:rPr lang="zh-CN" altLang="en-US" sz="3600" b="1" dirty="0">
                <a:solidFill>
                  <a:srgbClr val="702F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zh-CN" sz="3600" b="1" dirty="0">
                <a:solidFill>
                  <a:srgbClr val="702F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理论及内容</a:t>
            </a:r>
            <a:endParaRPr lang="zh-CN" altLang="zh-CN" sz="3600" b="1" dirty="0">
              <a:solidFill>
                <a:srgbClr val="702F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05665" y="3662538"/>
            <a:ext cx="4558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702F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    </a:t>
            </a:r>
            <a:r>
              <a:rPr lang="zh-CN" altLang="en-US" sz="3600" b="1" dirty="0">
                <a:solidFill>
                  <a:srgbClr val="702F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3600" b="1" dirty="0">
                <a:solidFill>
                  <a:srgbClr val="702F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方法及过程</a:t>
            </a:r>
            <a:endParaRPr lang="zh-CN" altLang="en-US" sz="3600" b="1" dirty="0">
              <a:solidFill>
                <a:srgbClr val="702F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15190" y="4642343"/>
            <a:ext cx="4558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702F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    </a:t>
            </a:r>
            <a:r>
              <a:rPr lang="zh-CN" altLang="en-US" sz="3600" b="1" dirty="0">
                <a:solidFill>
                  <a:srgbClr val="702F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结论分析</a:t>
            </a:r>
            <a:endParaRPr lang="zh-CN" altLang="en-US" sz="3600" b="1" dirty="0">
              <a:solidFill>
                <a:srgbClr val="702F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5911591" y="1706522"/>
            <a:ext cx="241559" cy="456261"/>
          </a:xfrm>
          <a:prstGeom prst="parallelogram">
            <a:avLst>
              <a:gd name="adj" fmla="val 74074"/>
            </a:avLst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5911591" y="2757243"/>
            <a:ext cx="241559" cy="456261"/>
          </a:xfrm>
          <a:prstGeom prst="parallelogram">
            <a:avLst>
              <a:gd name="adj" fmla="val 74074"/>
            </a:avLst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>
            <a:off x="5911591" y="3757572"/>
            <a:ext cx="241559" cy="456261"/>
          </a:xfrm>
          <a:prstGeom prst="parallelogram">
            <a:avLst>
              <a:gd name="adj" fmla="val 74074"/>
            </a:avLst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>
            <a:off x="5911591" y="4737377"/>
            <a:ext cx="241559" cy="456261"/>
          </a:xfrm>
          <a:prstGeom prst="parallelogram">
            <a:avLst>
              <a:gd name="adj" fmla="val 74074"/>
            </a:avLst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研究方法及过程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307223" y="3030052"/>
            <a:ext cx="9391918" cy="1700165"/>
            <a:chOff x="1335215" y="2516869"/>
            <a:chExt cx="9391918" cy="1700165"/>
          </a:xfrm>
        </p:grpSpPr>
        <p:grpSp>
          <p:nvGrpSpPr>
            <p:cNvPr id="28" name="Group 1"/>
            <p:cNvGrpSpPr/>
            <p:nvPr/>
          </p:nvGrpSpPr>
          <p:grpSpPr>
            <a:xfrm>
              <a:off x="1335215" y="3290486"/>
              <a:ext cx="1542502" cy="362287"/>
              <a:chOff x="4621548" y="7220767"/>
              <a:chExt cx="2471894" cy="598164"/>
            </a:xfrm>
            <a:solidFill>
              <a:srgbClr val="433C5A"/>
            </a:solidFill>
          </p:grpSpPr>
          <p:sp>
            <p:nvSpPr>
              <p:cNvPr id="74" name="Round Same Side Corner Rectangle 23"/>
              <p:cNvSpPr/>
              <p:nvPr/>
            </p:nvSpPr>
            <p:spPr>
              <a:xfrm rot="16200000" flipH="1">
                <a:off x="5696560" y="6145755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200" dirty="0">
                  <a:latin typeface="Calibri Light"/>
                </a:endParaRPr>
              </a:p>
            </p:txBody>
          </p:sp>
          <p:sp>
            <p:nvSpPr>
              <p:cNvPr id="75" name="Freeform 734"/>
              <p:cNvSpPr>
                <a:spLocks noChangeArrowheads="1"/>
              </p:cNvSpPr>
              <p:nvPr/>
            </p:nvSpPr>
            <p:spPr bwMode="auto">
              <a:xfrm rot="5400000">
                <a:off x="5746002" y="7418886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>
                  <a:latin typeface="Calibri Light"/>
                </a:endParaRPr>
              </a:p>
            </p:txBody>
          </p:sp>
        </p:grpSp>
        <p:grpSp>
          <p:nvGrpSpPr>
            <p:cNvPr id="29" name="Group 3"/>
            <p:cNvGrpSpPr/>
            <p:nvPr/>
          </p:nvGrpSpPr>
          <p:grpSpPr>
            <a:xfrm>
              <a:off x="4474981" y="3290488"/>
              <a:ext cx="1542502" cy="375144"/>
              <a:chOff x="9653094" y="7220771"/>
              <a:chExt cx="2471894" cy="619391"/>
            </a:xfrm>
          </p:grpSpPr>
          <p:sp>
            <p:nvSpPr>
              <p:cNvPr id="72" name="Rectangle 25"/>
              <p:cNvSpPr/>
              <p:nvPr/>
            </p:nvSpPr>
            <p:spPr>
              <a:xfrm>
                <a:off x="9653094" y="7220771"/>
                <a:ext cx="2471894" cy="32187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200" dirty="0">
                  <a:latin typeface="Calibri Light"/>
                </a:endParaRPr>
              </a:p>
            </p:txBody>
          </p:sp>
          <p:sp>
            <p:nvSpPr>
              <p:cNvPr id="73" name="Freeform 734"/>
              <p:cNvSpPr>
                <a:spLocks noChangeArrowheads="1"/>
              </p:cNvSpPr>
              <p:nvPr/>
            </p:nvSpPr>
            <p:spPr bwMode="auto">
              <a:xfrm rot="5400000">
                <a:off x="10755034" y="7440117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>
                  <a:latin typeface="Calibri Light"/>
                </a:endParaRPr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7614747" y="3290487"/>
              <a:ext cx="1542502" cy="365919"/>
              <a:chOff x="14684641" y="7220769"/>
              <a:chExt cx="2471894" cy="604161"/>
            </a:xfrm>
            <a:solidFill>
              <a:srgbClr val="BDACE0"/>
            </a:solidFill>
          </p:grpSpPr>
          <p:sp>
            <p:nvSpPr>
              <p:cNvPr id="70" name="Rectangle 27"/>
              <p:cNvSpPr/>
              <p:nvPr/>
            </p:nvSpPr>
            <p:spPr>
              <a:xfrm>
                <a:off x="14684641" y="7220769"/>
                <a:ext cx="2471894" cy="321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200" dirty="0">
                  <a:latin typeface="Calibri Light"/>
                </a:endParaRPr>
              </a:p>
            </p:txBody>
          </p:sp>
          <p:sp>
            <p:nvSpPr>
              <p:cNvPr id="71" name="Freeform 734"/>
              <p:cNvSpPr>
                <a:spLocks noChangeArrowheads="1"/>
              </p:cNvSpPr>
              <p:nvPr/>
            </p:nvSpPr>
            <p:spPr bwMode="auto">
              <a:xfrm rot="5400000">
                <a:off x="15834927" y="7424885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>
                  <a:latin typeface="Calibri Light"/>
                </a:endParaRPr>
              </a:p>
            </p:txBody>
          </p:sp>
        </p:grpSp>
        <p:grpSp>
          <p:nvGrpSpPr>
            <p:cNvPr id="31" name="Group 7"/>
            <p:cNvGrpSpPr/>
            <p:nvPr/>
          </p:nvGrpSpPr>
          <p:grpSpPr>
            <a:xfrm>
              <a:off x="9184631" y="3123773"/>
              <a:ext cx="1542502" cy="361655"/>
              <a:chOff x="17200415" y="6945511"/>
              <a:chExt cx="2471894" cy="597120"/>
            </a:xfrm>
            <a:solidFill>
              <a:srgbClr val="433C5A"/>
            </a:solidFill>
          </p:grpSpPr>
          <p:sp>
            <p:nvSpPr>
              <p:cNvPr id="68" name="Round Same Side Corner Rectangle 6"/>
              <p:cNvSpPr/>
              <p:nvPr/>
            </p:nvSpPr>
            <p:spPr>
              <a:xfrm rot="5400000">
                <a:off x="18275427" y="6145750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200" dirty="0">
                  <a:latin typeface="Calibri Light"/>
                </a:endParaRPr>
              </a:p>
            </p:txBody>
          </p:sp>
          <p:sp>
            <p:nvSpPr>
              <p:cNvPr id="69" name="Freeform 734"/>
              <p:cNvSpPr>
                <a:spLocks noChangeArrowheads="1"/>
              </p:cNvSpPr>
              <p:nvPr/>
            </p:nvSpPr>
            <p:spPr bwMode="auto">
              <a:xfrm rot="16200000">
                <a:off x="18271029" y="6887543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>
                  <a:latin typeface="Calibri Light"/>
                </a:endParaRPr>
              </a:p>
            </p:txBody>
          </p:sp>
        </p:grpSp>
        <p:grpSp>
          <p:nvGrpSpPr>
            <p:cNvPr id="32" name="Group 4"/>
            <p:cNvGrpSpPr/>
            <p:nvPr/>
          </p:nvGrpSpPr>
          <p:grpSpPr>
            <a:xfrm>
              <a:off x="6044864" y="3110914"/>
              <a:ext cx="1542502" cy="374519"/>
              <a:chOff x="12168868" y="6924280"/>
              <a:chExt cx="2471894" cy="618360"/>
            </a:xfrm>
            <a:solidFill>
              <a:srgbClr val="B54CC0"/>
            </a:solidFill>
          </p:grpSpPr>
          <p:sp>
            <p:nvSpPr>
              <p:cNvPr id="66" name="Rectangle 26"/>
              <p:cNvSpPr/>
              <p:nvPr/>
            </p:nvSpPr>
            <p:spPr>
              <a:xfrm>
                <a:off x="12168868" y="7220769"/>
                <a:ext cx="2471894" cy="321871"/>
              </a:xfrm>
              <a:prstGeom prst="rect">
                <a:avLst/>
              </a:prstGeom>
              <a:solidFill>
                <a:srgbClr val="702F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200" dirty="0">
                  <a:latin typeface="Calibri Light"/>
                </a:endParaRPr>
              </a:p>
            </p:txBody>
          </p:sp>
          <p:sp>
            <p:nvSpPr>
              <p:cNvPr id="67" name="Freeform 734"/>
              <p:cNvSpPr>
                <a:spLocks noChangeArrowheads="1"/>
              </p:cNvSpPr>
              <p:nvPr/>
            </p:nvSpPr>
            <p:spPr bwMode="auto">
              <a:xfrm rot="16200000">
                <a:off x="13261997" y="6866312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rgbClr val="702F7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>
                  <a:latin typeface="Calibri Light"/>
                </a:endParaRPr>
              </a:p>
            </p:txBody>
          </p:sp>
        </p:grpSp>
        <p:grpSp>
          <p:nvGrpSpPr>
            <p:cNvPr id="33" name="Group 2"/>
            <p:cNvGrpSpPr/>
            <p:nvPr/>
          </p:nvGrpSpPr>
          <p:grpSpPr>
            <a:xfrm>
              <a:off x="2905098" y="3120140"/>
              <a:ext cx="1542502" cy="365297"/>
              <a:chOff x="7137321" y="6939512"/>
              <a:chExt cx="2471894" cy="603133"/>
            </a:xfrm>
            <a:solidFill>
              <a:srgbClr val="CE8BD6"/>
            </a:solidFill>
          </p:grpSpPr>
          <p:sp>
            <p:nvSpPr>
              <p:cNvPr id="64" name="Rectangle 8"/>
              <p:cNvSpPr/>
              <p:nvPr/>
            </p:nvSpPr>
            <p:spPr>
              <a:xfrm>
                <a:off x="7137321" y="7220774"/>
                <a:ext cx="2471894" cy="321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200" dirty="0">
                  <a:latin typeface="Calibri Light"/>
                </a:endParaRPr>
              </a:p>
            </p:txBody>
          </p:sp>
          <p:sp>
            <p:nvSpPr>
              <p:cNvPr id="65" name="Freeform 734"/>
              <p:cNvSpPr>
                <a:spLocks noChangeArrowheads="1"/>
              </p:cNvSpPr>
              <p:nvPr/>
            </p:nvSpPr>
            <p:spPr bwMode="auto">
              <a:xfrm rot="16200000">
                <a:off x="8182104" y="6881544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>
                  <a:latin typeface="Calibri Light"/>
                </a:endParaRPr>
              </a:p>
            </p:txBody>
          </p:sp>
        </p:grpSp>
        <p:sp>
          <p:nvSpPr>
            <p:cNvPr id="34" name="AutoShape 19"/>
            <p:cNvSpPr>
              <a:spLocks noChangeAspect="1"/>
            </p:cNvSpPr>
            <p:nvPr/>
          </p:nvSpPr>
          <p:spPr bwMode="auto">
            <a:xfrm>
              <a:off x="8225225" y="3801414"/>
              <a:ext cx="428099" cy="415620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rgbClr val="BDACE0"/>
            </a:solidFill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913765">
                <a:defRPr/>
              </a:pPr>
              <a:endPara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cs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57" name="AutoShape 20"/>
            <p:cNvSpPr/>
            <p:nvPr/>
          </p:nvSpPr>
          <p:spPr bwMode="auto">
            <a:xfrm>
              <a:off x="9732989" y="2516869"/>
              <a:ext cx="419810" cy="38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87" y="2580"/>
                  </a:moveTo>
                  <a:cubicBezTo>
                    <a:pt x="20419" y="2580"/>
                    <a:pt x="20793" y="2735"/>
                    <a:pt x="21116" y="3052"/>
                  </a:cubicBezTo>
                  <a:cubicBezTo>
                    <a:pt x="21438" y="3372"/>
                    <a:pt x="21599" y="3743"/>
                    <a:pt x="21599" y="4175"/>
                  </a:cubicBezTo>
                  <a:lnTo>
                    <a:pt x="21599" y="19987"/>
                  </a:lnTo>
                  <a:cubicBezTo>
                    <a:pt x="21599" y="20419"/>
                    <a:pt x="21438" y="20796"/>
                    <a:pt x="21116" y="21116"/>
                  </a:cubicBezTo>
                  <a:cubicBezTo>
                    <a:pt x="20793" y="21438"/>
                    <a:pt x="20419" y="21599"/>
                    <a:pt x="19987" y="21599"/>
                  </a:cubicBezTo>
                  <a:lnTo>
                    <a:pt x="1612" y="21599"/>
                  </a:lnTo>
                  <a:cubicBezTo>
                    <a:pt x="1180" y="21599"/>
                    <a:pt x="806" y="21438"/>
                    <a:pt x="483" y="21116"/>
                  </a:cubicBezTo>
                  <a:cubicBezTo>
                    <a:pt x="161" y="20796"/>
                    <a:pt x="0" y="20419"/>
                    <a:pt x="0" y="19987"/>
                  </a:cubicBezTo>
                  <a:lnTo>
                    <a:pt x="0" y="4175"/>
                  </a:lnTo>
                  <a:cubicBezTo>
                    <a:pt x="0" y="3743"/>
                    <a:pt x="161" y="3372"/>
                    <a:pt x="483" y="3052"/>
                  </a:cubicBezTo>
                  <a:cubicBezTo>
                    <a:pt x="806" y="2735"/>
                    <a:pt x="1180" y="2580"/>
                    <a:pt x="1612" y="2580"/>
                  </a:cubicBezTo>
                  <a:lnTo>
                    <a:pt x="2150" y="2580"/>
                  </a:lnTo>
                  <a:lnTo>
                    <a:pt x="2150" y="2401"/>
                  </a:lnTo>
                  <a:cubicBezTo>
                    <a:pt x="2150" y="2116"/>
                    <a:pt x="2196" y="1828"/>
                    <a:pt x="2288" y="1540"/>
                  </a:cubicBezTo>
                  <a:cubicBezTo>
                    <a:pt x="2381" y="1249"/>
                    <a:pt x="2530" y="990"/>
                    <a:pt x="2738" y="766"/>
                  </a:cubicBezTo>
                  <a:cubicBezTo>
                    <a:pt x="2942" y="541"/>
                    <a:pt x="3216" y="360"/>
                    <a:pt x="3555" y="213"/>
                  </a:cubicBezTo>
                  <a:cubicBezTo>
                    <a:pt x="3895" y="75"/>
                    <a:pt x="4310" y="0"/>
                    <a:pt x="4796" y="0"/>
                  </a:cubicBezTo>
                  <a:cubicBezTo>
                    <a:pt x="5283" y="0"/>
                    <a:pt x="5698" y="75"/>
                    <a:pt x="6037" y="213"/>
                  </a:cubicBezTo>
                  <a:cubicBezTo>
                    <a:pt x="6377" y="360"/>
                    <a:pt x="6651" y="541"/>
                    <a:pt x="6858" y="766"/>
                  </a:cubicBezTo>
                  <a:cubicBezTo>
                    <a:pt x="7062" y="990"/>
                    <a:pt x="7215" y="1255"/>
                    <a:pt x="7313" y="1546"/>
                  </a:cubicBezTo>
                  <a:cubicBezTo>
                    <a:pt x="7411" y="1840"/>
                    <a:pt x="7457" y="2125"/>
                    <a:pt x="7457" y="2401"/>
                  </a:cubicBezTo>
                  <a:lnTo>
                    <a:pt x="7457" y="2580"/>
                  </a:lnTo>
                  <a:lnTo>
                    <a:pt x="8133" y="2580"/>
                  </a:lnTo>
                  <a:lnTo>
                    <a:pt x="8133" y="2401"/>
                  </a:lnTo>
                  <a:cubicBezTo>
                    <a:pt x="8133" y="2116"/>
                    <a:pt x="8179" y="1828"/>
                    <a:pt x="8269" y="1540"/>
                  </a:cubicBezTo>
                  <a:cubicBezTo>
                    <a:pt x="8364" y="1249"/>
                    <a:pt x="8511" y="990"/>
                    <a:pt x="8718" y="766"/>
                  </a:cubicBezTo>
                  <a:cubicBezTo>
                    <a:pt x="8925" y="541"/>
                    <a:pt x="9199" y="360"/>
                    <a:pt x="9538" y="213"/>
                  </a:cubicBezTo>
                  <a:cubicBezTo>
                    <a:pt x="9878" y="74"/>
                    <a:pt x="10293" y="0"/>
                    <a:pt x="10779" y="0"/>
                  </a:cubicBezTo>
                  <a:cubicBezTo>
                    <a:pt x="11266" y="0"/>
                    <a:pt x="11678" y="74"/>
                    <a:pt x="12020" y="213"/>
                  </a:cubicBezTo>
                  <a:cubicBezTo>
                    <a:pt x="12360" y="360"/>
                    <a:pt x="12636" y="541"/>
                    <a:pt x="12852" y="766"/>
                  </a:cubicBezTo>
                  <a:cubicBezTo>
                    <a:pt x="13068" y="990"/>
                    <a:pt x="13227" y="1255"/>
                    <a:pt x="13322" y="1546"/>
                  </a:cubicBezTo>
                  <a:cubicBezTo>
                    <a:pt x="13417" y="1840"/>
                    <a:pt x="13469" y="2125"/>
                    <a:pt x="13469" y="2401"/>
                  </a:cubicBezTo>
                  <a:lnTo>
                    <a:pt x="13469" y="2580"/>
                  </a:lnTo>
                  <a:lnTo>
                    <a:pt x="14142" y="2580"/>
                  </a:lnTo>
                  <a:lnTo>
                    <a:pt x="14142" y="2401"/>
                  </a:lnTo>
                  <a:cubicBezTo>
                    <a:pt x="14142" y="2116"/>
                    <a:pt x="14191" y="1828"/>
                    <a:pt x="14286" y="1540"/>
                  </a:cubicBezTo>
                  <a:cubicBezTo>
                    <a:pt x="14384" y="1249"/>
                    <a:pt x="14534" y="990"/>
                    <a:pt x="14741" y="765"/>
                  </a:cubicBezTo>
                  <a:cubicBezTo>
                    <a:pt x="14948" y="541"/>
                    <a:pt x="15219" y="359"/>
                    <a:pt x="15556" y="213"/>
                  </a:cubicBezTo>
                  <a:cubicBezTo>
                    <a:pt x="15890" y="74"/>
                    <a:pt x="16305" y="0"/>
                    <a:pt x="16803" y="0"/>
                  </a:cubicBezTo>
                  <a:cubicBezTo>
                    <a:pt x="17289" y="0"/>
                    <a:pt x="17704" y="74"/>
                    <a:pt x="18044" y="213"/>
                  </a:cubicBezTo>
                  <a:cubicBezTo>
                    <a:pt x="18383" y="359"/>
                    <a:pt x="18657" y="541"/>
                    <a:pt x="18864" y="765"/>
                  </a:cubicBezTo>
                  <a:cubicBezTo>
                    <a:pt x="19069" y="990"/>
                    <a:pt x="19218" y="1255"/>
                    <a:pt x="19311" y="1546"/>
                  </a:cubicBezTo>
                  <a:cubicBezTo>
                    <a:pt x="19403" y="1839"/>
                    <a:pt x="19449" y="2125"/>
                    <a:pt x="19449" y="2401"/>
                  </a:cubicBezTo>
                  <a:lnTo>
                    <a:pt x="19449" y="2580"/>
                  </a:lnTo>
                  <a:lnTo>
                    <a:pt x="19987" y="2580"/>
                  </a:lnTo>
                  <a:close/>
                  <a:moveTo>
                    <a:pt x="6066" y="7968"/>
                  </a:moveTo>
                  <a:lnTo>
                    <a:pt x="2179" y="7968"/>
                  </a:lnTo>
                  <a:lnTo>
                    <a:pt x="2179" y="11443"/>
                  </a:lnTo>
                  <a:lnTo>
                    <a:pt x="6066" y="11443"/>
                  </a:lnTo>
                  <a:lnTo>
                    <a:pt x="6066" y="7968"/>
                  </a:lnTo>
                  <a:close/>
                  <a:moveTo>
                    <a:pt x="6066" y="11976"/>
                  </a:moveTo>
                  <a:lnTo>
                    <a:pt x="2179" y="11976"/>
                  </a:lnTo>
                  <a:lnTo>
                    <a:pt x="2179" y="15452"/>
                  </a:lnTo>
                  <a:lnTo>
                    <a:pt x="6066" y="15452"/>
                  </a:lnTo>
                  <a:lnTo>
                    <a:pt x="6066" y="11976"/>
                  </a:lnTo>
                  <a:close/>
                  <a:moveTo>
                    <a:pt x="6066" y="15976"/>
                  </a:moveTo>
                  <a:lnTo>
                    <a:pt x="2179" y="15976"/>
                  </a:lnTo>
                  <a:lnTo>
                    <a:pt x="2179" y="19422"/>
                  </a:lnTo>
                  <a:lnTo>
                    <a:pt x="6066" y="19422"/>
                  </a:lnTo>
                  <a:lnTo>
                    <a:pt x="6066" y="15976"/>
                  </a:lnTo>
                  <a:close/>
                  <a:moveTo>
                    <a:pt x="3754" y="5543"/>
                  </a:moveTo>
                  <a:cubicBezTo>
                    <a:pt x="3754" y="6067"/>
                    <a:pt x="4102" y="6323"/>
                    <a:pt x="4799" y="6323"/>
                  </a:cubicBezTo>
                  <a:cubicBezTo>
                    <a:pt x="5499" y="6323"/>
                    <a:pt x="5847" y="6067"/>
                    <a:pt x="5847" y="5543"/>
                  </a:cubicBezTo>
                  <a:lnTo>
                    <a:pt x="5847" y="2398"/>
                  </a:lnTo>
                  <a:cubicBezTo>
                    <a:pt x="5847" y="1877"/>
                    <a:pt x="5499" y="1612"/>
                    <a:pt x="4799" y="1612"/>
                  </a:cubicBezTo>
                  <a:cubicBezTo>
                    <a:pt x="4102" y="1612"/>
                    <a:pt x="3754" y="1877"/>
                    <a:pt x="3754" y="2398"/>
                  </a:cubicBezTo>
                  <a:lnTo>
                    <a:pt x="3754" y="5543"/>
                  </a:lnTo>
                  <a:close/>
                  <a:moveTo>
                    <a:pt x="10535" y="7968"/>
                  </a:moveTo>
                  <a:lnTo>
                    <a:pt x="6607" y="7968"/>
                  </a:lnTo>
                  <a:lnTo>
                    <a:pt x="6607" y="11443"/>
                  </a:lnTo>
                  <a:lnTo>
                    <a:pt x="10535" y="11443"/>
                  </a:lnTo>
                  <a:lnTo>
                    <a:pt x="10535" y="7968"/>
                  </a:lnTo>
                  <a:close/>
                  <a:moveTo>
                    <a:pt x="10535" y="11976"/>
                  </a:moveTo>
                  <a:lnTo>
                    <a:pt x="6607" y="11976"/>
                  </a:lnTo>
                  <a:lnTo>
                    <a:pt x="6607" y="15452"/>
                  </a:lnTo>
                  <a:lnTo>
                    <a:pt x="10535" y="15452"/>
                  </a:lnTo>
                  <a:lnTo>
                    <a:pt x="10535" y="11976"/>
                  </a:lnTo>
                  <a:close/>
                  <a:moveTo>
                    <a:pt x="10535" y="15976"/>
                  </a:moveTo>
                  <a:lnTo>
                    <a:pt x="6607" y="15976"/>
                  </a:lnTo>
                  <a:lnTo>
                    <a:pt x="6607" y="19422"/>
                  </a:lnTo>
                  <a:lnTo>
                    <a:pt x="10535" y="19422"/>
                  </a:lnTo>
                  <a:lnTo>
                    <a:pt x="10535" y="15976"/>
                  </a:lnTo>
                  <a:close/>
                  <a:moveTo>
                    <a:pt x="9774" y="5543"/>
                  </a:moveTo>
                  <a:cubicBezTo>
                    <a:pt x="9774" y="5825"/>
                    <a:pt x="9849" y="6027"/>
                    <a:pt x="9996" y="6145"/>
                  </a:cubicBezTo>
                  <a:cubicBezTo>
                    <a:pt x="10143" y="6269"/>
                    <a:pt x="10405" y="6323"/>
                    <a:pt x="10782" y="6323"/>
                  </a:cubicBezTo>
                  <a:cubicBezTo>
                    <a:pt x="11159" y="6323"/>
                    <a:pt x="11427" y="6263"/>
                    <a:pt x="11588" y="6139"/>
                  </a:cubicBezTo>
                  <a:cubicBezTo>
                    <a:pt x="11750" y="6015"/>
                    <a:pt x="11830" y="5819"/>
                    <a:pt x="11830" y="5543"/>
                  </a:cubicBezTo>
                  <a:lnTo>
                    <a:pt x="11830" y="2398"/>
                  </a:lnTo>
                  <a:cubicBezTo>
                    <a:pt x="11830" y="2128"/>
                    <a:pt x="11750" y="1932"/>
                    <a:pt x="11588" y="1802"/>
                  </a:cubicBezTo>
                  <a:cubicBezTo>
                    <a:pt x="11427" y="1673"/>
                    <a:pt x="11159" y="1612"/>
                    <a:pt x="10782" y="1612"/>
                  </a:cubicBezTo>
                  <a:cubicBezTo>
                    <a:pt x="10405" y="1612"/>
                    <a:pt x="10143" y="1679"/>
                    <a:pt x="9996" y="1814"/>
                  </a:cubicBezTo>
                  <a:cubicBezTo>
                    <a:pt x="9849" y="1944"/>
                    <a:pt x="9774" y="2139"/>
                    <a:pt x="9774" y="2398"/>
                  </a:cubicBezTo>
                  <a:lnTo>
                    <a:pt x="9774" y="5543"/>
                  </a:lnTo>
                  <a:close/>
                  <a:moveTo>
                    <a:pt x="14986" y="7968"/>
                  </a:moveTo>
                  <a:lnTo>
                    <a:pt x="11073" y="7968"/>
                  </a:lnTo>
                  <a:lnTo>
                    <a:pt x="11073" y="11443"/>
                  </a:lnTo>
                  <a:lnTo>
                    <a:pt x="14986" y="11443"/>
                  </a:lnTo>
                  <a:lnTo>
                    <a:pt x="14986" y="7968"/>
                  </a:lnTo>
                  <a:close/>
                  <a:moveTo>
                    <a:pt x="14986" y="11976"/>
                  </a:moveTo>
                  <a:lnTo>
                    <a:pt x="11073" y="11976"/>
                  </a:lnTo>
                  <a:lnTo>
                    <a:pt x="11073" y="15452"/>
                  </a:lnTo>
                  <a:lnTo>
                    <a:pt x="14986" y="15452"/>
                  </a:lnTo>
                  <a:lnTo>
                    <a:pt x="14986" y="11976"/>
                  </a:lnTo>
                  <a:close/>
                  <a:moveTo>
                    <a:pt x="14986" y="15976"/>
                  </a:moveTo>
                  <a:lnTo>
                    <a:pt x="11073" y="15976"/>
                  </a:lnTo>
                  <a:lnTo>
                    <a:pt x="11073" y="19422"/>
                  </a:lnTo>
                  <a:lnTo>
                    <a:pt x="14986" y="19422"/>
                  </a:lnTo>
                  <a:lnTo>
                    <a:pt x="14986" y="15976"/>
                  </a:lnTo>
                  <a:close/>
                  <a:moveTo>
                    <a:pt x="19423" y="7968"/>
                  </a:moveTo>
                  <a:lnTo>
                    <a:pt x="15521" y="7968"/>
                  </a:lnTo>
                  <a:lnTo>
                    <a:pt x="15521" y="11443"/>
                  </a:lnTo>
                  <a:lnTo>
                    <a:pt x="19423" y="11443"/>
                  </a:lnTo>
                  <a:lnTo>
                    <a:pt x="19423" y="7968"/>
                  </a:lnTo>
                  <a:close/>
                  <a:moveTo>
                    <a:pt x="19423" y="11976"/>
                  </a:moveTo>
                  <a:lnTo>
                    <a:pt x="15521" y="11976"/>
                  </a:lnTo>
                  <a:lnTo>
                    <a:pt x="15521" y="15452"/>
                  </a:lnTo>
                  <a:lnTo>
                    <a:pt x="19423" y="15452"/>
                  </a:lnTo>
                  <a:lnTo>
                    <a:pt x="19423" y="11976"/>
                  </a:lnTo>
                  <a:close/>
                  <a:moveTo>
                    <a:pt x="19423" y="15976"/>
                  </a:moveTo>
                  <a:lnTo>
                    <a:pt x="15521" y="15976"/>
                  </a:lnTo>
                  <a:lnTo>
                    <a:pt x="15521" y="19422"/>
                  </a:lnTo>
                  <a:lnTo>
                    <a:pt x="19423" y="19422"/>
                  </a:lnTo>
                  <a:lnTo>
                    <a:pt x="19423" y="15976"/>
                  </a:lnTo>
                  <a:close/>
                  <a:moveTo>
                    <a:pt x="15758" y="5543"/>
                  </a:moveTo>
                  <a:cubicBezTo>
                    <a:pt x="15758" y="6067"/>
                    <a:pt x="16106" y="6323"/>
                    <a:pt x="16806" y="6323"/>
                  </a:cubicBezTo>
                  <a:cubicBezTo>
                    <a:pt x="17502" y="6323"/>
                    <a:pt x="17848" y="6067"/>
                    <a:pt x="17839" y="5543"/>
                  </a:cubicBezTo>
                  <a:lnTo>
                    <a:pt x="17839" y="2398"/>
                  </a:lnTo>
                  <a:cubicBezTo>
                    <a:pt x="17839" y="1877"/>
                    <a:pt x="17494" y="1612"/>
                    <a:pt x="16806" y="1612"/>
                  </a:cubicBezTo>
                  <a:cubicBezTo>
                    <a:pt x="16106" y="1612"/>
                    <a:pt x="15758" y="1877"/>
                    <a:pt x="15758" y="2398"/>
                  </a:cubicBezTo>
                  <a:lnTo>
                    <a:pt x="15758" y="5543"/>
                  </a:lnTo>
                  <a:close/>
                </a:path>
              </a:pathLst>
            </a:custGeom>
            <a:solidFill>
              <a:srgbClr val="433C5A"/>
            </a:solidFill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913765">
                <a:defRPr/>
              </a:pPr>
              <a:endPara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cs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58" name="AutoShape 82"/>
            <p:cNvSpPr/>
            <p:nvPr/>
          </p:nvSpPr>
          <p:spPr bwMode="auto">
            <a:xfrm>
              <a:off x="6615301" y="2558339"/>
              <a:ext cx="361328" cy="3507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767" y="5419"/>
                  </a:moveTo>
                  <a:cubicBezTo>
                    <a:pt x="4051" y="5419"/>
                    <a:pt x="4271" y="5505"/>
                    <a:pt x="4428" y="5687"/>
                  </a:cubicBezTo>
                  <a:cubicBezTo>
                    <a:pt x="4586" y="5865"/>
                    <a:pt x="4701" y="6078"/>
                    <a:pt x="4766" y="6326"/>
                  </a:cubicBezTo>
                  <a:cubicBezTo>
                    <a:pt x="4835" y="6574"/>
                    <a:pt x="4879" y="6836"/>
                    <a:pt x="4893" y="7106"/>
                  </a:cubicBezTo>
                  <a:cubicBezTo>
                    <a:pt x="4910" y="7377"/>
                    <a:pt x="4917" y="7596"/>
                    <a:pt x="4917" y="7760"/>
                  </a:cubicBezTo>
                  <a:lnTo>
                    <a:pt x="4917" y="9856"/>
                  </a:lnTo>
                  <a:cubicBezTo>
                    <a:pt x="4809" y="9928"/>
                    <a:pt x="4720" y="10015"/>
                    <a:pt x="4646" y="10110"/>
                  </a:cubicBezTo>
                  <a:cubicBezTo>
                    <a:pt x="4574" y="10208"/>
                    <a:pt x="4468" y="10257"/>
                    <a:pt x="4329" y="10257"/>
                  </a:cubicBezTo>
                  <a:lnTo>
                    <a:pt x="561" y="10257"/>
                  </a:lnTo>
                  <a:cubicBezTo>
                    <a:pt x="439" y="10257"/>
                    <a:pt x="338" y="10208"/>
                    <a:pt x="256" y="10110"/>
                  </a:cubicBezTo>
                  <a:cubicBezTo>
                    <a:pt x="177" y="10015"/>
                    <a:pt x="93" y="9928"/>
                    <a:pt x="0" y="9856"/>
                  </a:cubicBezTo>
                  <a:lnTo>
                    <a:pt x="0" y="7760"/>
                  </a:lnTo>
                  <a:cubicBezTo>
                    <a:pt x="0" y="7596"/>
                    <a:pt x="4" y="7377"/>
                    <a:pt x="12" y="7106"/>
                  </a:cubicBezTo>
                  <a:cubicBezTo>
                    <a:pt x="19" y="6836"/>
                    <a:pt x="57" y="6574"/>
                    <a:pt x="124" y="6326"/>
                  </a:cubicBezTo>
                  <a:cubicBezTo>
                    <a:pt x="196" y="6078"/>
                    <a:pt x="309" y="5865"/>
                    <a:pt x="465" y="5687"/>
                  </a:cubicBezTo>
                  <a:cubicBezTo>
                    <a:pt x="624" y="5508"/>
                    <a:pt x="842" y="5419"/>
                    <a:pt x="1123" y="5419"/>
                  </a:cubicBezTo>
                  <a:cubicBezTo>
                    <a:pt x="782" y="5151"/>
                    <a:pt x="508" y="4803"/>
                    <a:pt x="304" y="4377"/>
                  </a:cubicBezTo>
                  <a:cubicBezTo>
                    <a:pt x="103" y="3950"/>
                    <a:pt x="0" y="3469"/>
                    <a:pt x="0" y="2937"/>
                  </a:cubicBezTo>
                  <a:cubicBezTo>
                    <a:pt x="0" y="2539"/>
                    <a:pt x="64" y="2162"/>
                    <a:pt x="189" y="1805"/>
                  </a:cubicBezTo>
                  <a:cubicBezTo>
                    <a:pt x="316" y="1448"/>
                    <a:pt x="491" y="1134"/>
                    <a:pt x="717" y="861"/>
                  </a:cubicBezTo>
                  <a:cubicBezTo>
                    <a:pt x="943" y="590"/>
                    <a:pt x="1207" y="380"/>
                    <a:pt x="1504" y="227"/>
                  </a:cubicBezTo>
                  <a:cubicBezTo>
                    <a:pt x="1804" y="77"/>
                    <a:pt x="2119" y="0"/>
                    <a:pt x="2445" y="0"/>
                  </a:cubicBezTo>
                  <a:cubicBezTo>
                    <a:pt x="2793" y="0"/>
                    <a:pt x="3115" y="77"/>
                    <a:pt x="3412" y="227"/>
                  </a:cubicBezTo>
                  <a:cubicBezTo>
                    <a:pt x="3712" y="380"/>
                    <a:pt x="3969" y="590"/>
                    <a:pt x="4188" y="861"/>
                  </a:cubicBezTo>
                  <a:cubicBezTo>
                    <a:pt x="4406" y="1134"/>
                    <a:pt x="4584" y="1448"/>
                    <a:pt x="4716" y="1805"/>
                  </a:cubicBezTo>
                  <a:cubicBezTo>
                    <a:pt x="4850" y="2162"/>
                    <a:pt x="4917" y="2539"/>
                    <a:pt x="4917" y="2937"/>
                  </a:cubicBezTo>
                  <a:cubicBezTo>
                    <a:pt x="4917" y="3458"/>
                    <a:pt x="4814" y="3939"/>
                    <a:pt x="4603" y="4371"/>
                  </a:cubicBezTo>
                  <a:cubicBezTo>
                    <a:pt x="4392" y="4800"/>
                    <a:pt x="4115" y="5151"/>
                    <a:pt x="3767" y="5419"/>
                  </a:cubicBezTo>
                  <a:moveTo>
                    <a:pt x="18165" y="12062"/>
                  </a:moveTo>
                  <a:cubicBezTo>
                    <a:pt x="18672" y="12604"/>
                    <a:pt x="19070" y="13142"/>
                    <a:pt x="19356" y="13669"/>
                  </a:cubicBezTo>
                  <a:cubicBezTo>
                    <a:pt x="19641" y="14196"/>
                    <a:pt x="19788" y="14801"/>
                    <a:pt x="19788" y="15480"/>
                  </a:cubicBezTo>
                  <a:lnTo>
                    <a:pt x="19788" y="20816"/>
                  </a:lnTo>
                  <a:cubicBezTo>
                    <a:pt x="19694" y="20868"/>
                    <a:pt x="19620" y="20931"/>
                    <a:pt x="19557" y="20995"/>
                  </a:cubicBezTo>
                  <a:cubicBezTo>
                    <a:pt x="19497" y="21061"/>
                    <a:pt x="19425" y="21122"/>
                    <a:pt x="19344" y="21191"/>
                  </a:cubicBezTo>
                  <a:cubicBezTo>
                    <a:pt x="19262" y="21251"/>
                    <a:pt x="19173" y="21317"/>
                    <a:pt x="19075" y="21386"/>
                  </a:cubicBezTo>
                  <a:cubicBezTo>
                    <a:pt x="18976" y="21455"/>
                    <a:pt x="18835" y="21528"/>
                    <a:pt x="18662" y="21599"/>
                  </a:cubicBezTo>
                  <a:lnTo>
                    <a:pt x="2942" y="21599"/>
                  </a:lnTo>
                  <a:cubicBezTo>
                    <a:pt x="2675" y="21599"/>
                    <a:pt x="2467" y="21499"/>
                    <a:pt x="2318" y="21291"/>
                  </a:cubicBezTo>
                  <a:cubicBezTo>
                    <a:pt x="2167" y="21081"/>
                    <a:pt x="2003" y="20926"/>
                    <a:pt x="1819" y="20816"/>
                  </a:cubicBezTo>
                  <a:lnTo>
                    <a:pt x="1819" y="15480"/>
                  </a:lnTo>
                  <a:cubicBezTo>
                    <a:pt x="1819" y="14763"/>
                    <a:pt x="1989" y="14127"/>
                    <a:pt x="2335" y="13571"/>
                  </a:cubicBezTo>
                  <a:cubicBezTo>
                    <a:pt x="2678" y="13018"/>
                    <a:pt x="3052" y="12511"/>
                    <a:pt x="3460" y="12062"/>
                  </a:cubicBezTo>
                  <a:cubicBezTo>
                    <a:pt x="3535" y="11970"/>
                    <a:pt x="3633" y="11869"/>
                    <a:pt x="3753" y="11766"/>
                  </a:cubicBezTo>
                  <a:cubicBezTo>
                    <a:pt x="3873" y="11659"/>
                    <a:pt x="4000" y="11590"/>
                    <a:pt x="4137" y="11553"/>
                  </a:cubicBezTo>
                  <a:cubicBezTo>
                    <a:pt x="4276" y="11495"/>
                    <a:pt x="4432" y="11466"/>
                    <a:pt x="4610" y="11455"/>
                  </a:cubicBezTo>
                  <a:cubicBezTo>
                    <a:pt x="4785" y="11446"/>
                    <a:pt x="4956" y="11423"/>
                    <a:pt x="5126" y="11388"/>
                  </a:cubicBezTo>
                  <a:cubicBezTo>
                    <a:pt x="5594" y="11299"/>
                    <a:pt x="6091" y="11210"/>
                    <a:pt x="6621" y="11121"/>
                  </a:cubicBezTo>
                  <a:cubicBezTo>
                    <a:pt x="7149" y="11034"/>
                    <a:pt x="7665" y="10945"/>
                    <a:pt x="8172" y="10853"/>
                  </a:cubicBezTo>
                  <a:cubicBezTo>
                    <a:pt x="7483" y="10326"/>
                    <a:pt x="6928" y="9632"/>
                    <a:pt x="6513" y="8762"/>
                  </a:cubicBezTo>
                  <a:cubicBezTo>
                    <a:pt x="6093" y="7896"/>
                    <a:pt x="5884" y="6940"/>
                    <a:pt x="5884" y="5903"/>
                  </a:cubicBezTo>
                  <a:cubicBezTo>
                    <a:pt x="5884" y="5097"/>
                    <a:pt x="6016" y="4331"/>
                    <a:pt x="6275" y="3608"/>
                  </a:cubicBezTo>
                  <a:cubicBezTo>
                    <a:pt x="6535" y="2885"/>
                    <a:pt x="6887" y="2260"/>
                    <a:pt x="7331" y="1733"/>
                  </a:cubicBezTo>
                  <a:cubicBezTo>
                    <a:pt x="7778" y="1203"/>
                    <a:pt x="8299" y="786"/>
                    <a:pt x="8894" y="472"/>
                  </a:cubicBezTo>
                  <a:cubicBezTo>
                    <a:pt x="9494" y="158"/>
                    <a:pt x="10125" y="3"/>
                    <a:pt x="10802" y="3"/>
                  </a:cubicBezTo>
                  <a:cubicBezTo>
                    <a:pt x="11476" y="3"/>
                    <a:pt x="12112" y="158"/>
                    <a:pt x="12710" y="472"/>
                  </a:cubicBezTo>
                  <a:cubicBezTo>
                    <a:pt x="13307" y="786"/>
                    <a:pt x="13826" y="1203"/>
                    <a:pt x="14272" y="1733"/>
                  </a:cubicBezTo>
                  <a:cubicBezTo>
                    <a:pt x="14716" y="2260"/>
                    <a:pt x="15067" y="2885"/>
                    <a:pt x="15328" y="3608"/>
                  </a:cubicBezTo>
                  <a:cubicBezTo>
                    <a:pt x="15590" y="4331"/>
                    <a:pt x="15719" y="5097"/>
                    <a:pt x="15719" y="5903"/>
                  </a:cubicBezTo>
                  <a:cubicBezTo>
                    <a:pt x="15719" y="6939"/>
                    <a:pt x="15513" y="7890"/>
                    <a:pt x="15100" y="8757"/>
                  </a:cubicBezTo>
                  <a:cubicBezTo>
                    <a:pt x="14685" y="9620"/>
                    <a:pt x="14128" y="10320"/>
                    <a:pt x="13432" y="10853"/>
                  </a:cubicBezTo>
                  <a:cubicBezTo>
                    <a:pt x="13936" y="10945"/>
                    <a:pt x="14452" y="11031"/>
                    <a:pt x="14978" y="11115"/>
                  </a:cubicBezTo>
                  <a:cubicBezTo>
                    <a:pt x="15504" y="11198"/>
                    <a:pt x="16005" y="11288"/>
                    <a:pt x="16478" y="11388"/>
                  </a:cubicBezTo>
                  <a:cubicBezTo>
                    <a:pt x="16653" y="11426"/>
                    <a:pt x="16826" y="11449"/>
                    <a:pt x="16994" y="11455"/>
                  </a:cubicBezTo>
                  <a:cubicBezTo>
                    <a:pt x="17162" y="11466"/>
                    <a:pt x="17323" y="11495"/>
                    <a:pt x="17467" y="11553"/>
                  </a:cubicBezTo>
                  <a:cubicBezTo>
                    <a:pt x="17603" y="11590"/>
                    <a:pt x="17731" y="11659"/>
                    <a:pt x="17851" y="11766"/>
                  </a:cubicBezTo>
                  <a:cubicBezTo>
                    <a:pt x="17966" y="11869"/>
                    <a:pt x="18074" y="11970"/>
                    <a:pt x="18165" y="12062"/>
                  </a:cubicBezTo>
                  <a:moveTo>
                    <a:pt x="20474" y="5419"/>
                  </a:moveTo>
                  <a:cubicBezTo>
                    <a:pt x="20757" y="5419"/>
                    <a:pt x="20973" y="5505"/>
                    <a:pt x="21124" y="5687"/>
                  </a:cubicBezTo>
                  <a:cubicBezTo>
                    <a:pt x="21271" y="5865"/>
                    <a:pt x="21381" y="6078"/>
                    <a:pt x="21448" y="6326"/>
                  </a:cubicBezTo>
                  <a:cubicBezTo>
                    <a:pt x="21520" y="6574"/>
                    <a:pt x="21561" y="6836"/>
                    <a:pt x="21576" y="7106"/>
                  </a:cubicBezTo>
                  <a:cubicBezTo>
                    <a:pt x="21592" y="7377"/>
                    <a:pt x="21599" y="7596"/>
                    <a:pt x="21599" y="7760"/>
                  </a:cubicBezTo>
                  <a:lnTo>
                    <a:pt x="21599" y="9856"/>
                  </a:lnTo>
                  <a:cubicBezTo>
                    <a:pt x="21508" y="9928"/>
                    <a:pt x="21422" y="10015"/>
                    <a:pt x="21340" y="10110"/>
                  </a:cubicBezTo>
                  <a:cubicBezTo>
                    <a:pt x="21261" y="10208"/>
                    <a:pt x="21158" y="10257"/>
                    <a:pt x="21036" y="10257"/>
                  </a:cubicBezTo>
                  <a:lnTo>
                    <a:pt x="17268" y="10257"/>
                  </a:lnTo>
                  <a:cubicBezTo>
                    <a:pt x="17131" y="10257"/>
                    <a:pt x="17023" y="10208"/>
                    <a:pt x="16953" y="10110"/>
                  </a:cubicBezTo>
                  <a:cubicBezTo>
                    <a:pt x="16879" y="10015"/>
                    <a:pt x="16790" y="9928"/>
                    <a:pt x="16682" y="9856"/>
                  </a:cubicBezTo>
                  <a:lnTo>
                    <a:pt x="16682" y="7760"/>
                  </a:lnTo>
                  <a:cubicBezTo>
                    <a:pt x="16682" y="7596"/>
                    <a:pt x="16692" y="7377"/>
                    <a:pt x="16706" y="7106"/>
                  </a:cubicBezTo>
                  <a:cubicBezTo>
                    <a:pt x="16720" y="6836"/>
                    <a:pt x="16766" y="6574"/>
                    <a:pt x="16836" y="6326"/>
                  </a:cubicBezTo>
                  <a:cubicBezTo>
                    <a:pt x="16912" y="6078"/>
                    <a:pt x="17023" y="5865"/>
                    <a:pt x="17183" y="5687"/>
                  </a:cubicBezTo>
                  <a:cubicBezTo>
                    <a:pt x="17337" y="5508"/>
                    <a:pt x="17556" y="5419"/>
                    <a:pt x="17829" y="5419"/>
                  </a:cubicBezTo>
                  <a:cubicBezTo>
                    <a:pt x="17488" y="5151"/>
                    <a:pt x="17210" y="4803"/>
                    <a:pt x="16999" y="4377"/>
                  </a:cubicBezTo>
                  <a:cubicBezTo>
                    <a:pt x="16788" y="3950"/>
                    <a:pt x="16682" y="3469"/>
                    <a:pt x="16682" y="2937"/>
                  </a:cubicBezTo>
                  <a:cubicBezTo>
                    <a:pt x="16682" y="2539"/>
                    <a:pt x="16744" y="2162"/>
                    <a:pt x="16872" y="1805"/>
                  </a:cubicBezTo>
                  <a:cubicBezTo>
                    <a:pt x="16999" y="1448"/>
                    <a:pt x="17174" y="1134"/>
                    <a:pt x="17400" y="861"/>
                  </a:cubicBezTo>
                  <a:cubicBezTo>
                    <a:pt x="17625" y="590"/>
                    <a:pt x="17889" y="380"/>
                    <a:pt x="18187" y="227"/>
                  </a:cubicBezTo>
                  <a:cubicBezTo>
                    <a:pt x="18487" y="77"/>
                    <a:pt x="18808" y="0"/>
                    <a:pt x="19152" y="0"/>
                  </a:cubicBezTo>
                  <a:cubicBezTo>
                    <a:pt x="19480" y="0"/>
                    <a:pt x="19795" y="77"/>
                    <a:pt x="20095" y="227"/>
                  </a:cubicBezTo>
                  <a:cubicBezTo>
                    <a:pt x="20395" y="380"/>
                    <a:pt x="20656" y="590"/>
                    <a:pt x="20882" y="861"/>
                  </a:cubicBezTo>
                  <a:cubicBezTo>
                    <a:pt x="21108" y="1134"/>
                    <a:pt x="21285" y="1448"/>
                    <a:pt x="21412" y="1805"/>
                  </a:cubicBezTo>
                  <a:cubicBezTo>
                    <a:pt x="21537" y="2162"/>
                    <a:pt x="21599" y="2539"/>
                    <a:pt x="21599" y="2937"/>
                  </a:cubicBezTo>
                  <a:cubicBezTo>
                    <a:pt x="21599" y="3458"/>
                    <a:pt x="21499" y="3939"/>
                    <a:pt x="21295" y="4371"/>
                  </a:cubicBezTo>
                  <a:cubicBezTo>
                    <a:pt x="21093" y="4800"/>
                    <a:pt x="20820" y="5151"/>
                    <a:pt x="20474" y="5419"/>
                  </a:cubicBezTo>
                </a:path>
              </a:pathLst>
            </a:custGeom>
            <a:solidFill>
              <a:srgbClr val="702F73"/>
            </a:solidFill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913765">
                <a:defRPr/>
              </a:pPr>
              <a:endPara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cs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59" name="Freeform 21"/>
            <p:cNvSpPr>
              <a:spLocks noChangeArrowheads="1"/>
            </p:cNvSpPr>
            <p:nvPr/>
          </p:nvSpPr>
          <p:spPr bwMode="auto">
            <a:xfrm>
              <a:off x="1876893" y="3837646"/>
              <a:ext cx="477393" cy="291515"/>
            </a:xfrm>
            <a:custGeom>
              <a:avLst/>
              <a:gdLst>
                <a:gd name="T0" fmla="*/ 249 w 497"/>
                <a:gd name="T1" fmla="*/ 0 h 276"/>
                <a:gd name="T2" fmla="*/ 249 w 497"/>
                <a:gd name="T3" fmla="*/ 0 h 276"/>
                <a:gd name="T4" fmla="*/ 0 w 497"/>
                <a:gd name="T5" fmla="*/ 133 h 276"/>
                <a:gd name="T6" fmla="*/ 249 w 497"/>
                <a:gd name="T7" fmla="*/ 275 h 276"/>
                <a:gd name="T8" fmla="*/ 496 w 497"/>
                <a:gd name="T9" fmla="*/ 133 h 276"/>
                <a:gd name="T10" fmla="*/ 249 w 497"/>
                <a:gd name="T11" fmla="*/ 0 h 276"/>
                <a:gd name="T12" fmla="*/ 249 w 497"/>
                <a:gd name="T13" fmla="*/ 239 h 276"/>
                <a:gd name="T14" fmla="*/ 249 w 497"/>
                <a:gd name="T15" fmla="*/ 239 h 276"/>
                <a:gd name="T16" fmla="*/ 142 w 497"/>
                <a:gd name="T17" fmla="*/ 133 h 276"/>
                <a:gd name="T18" fmla="*/ 249 w 497"/>
                <a:gd name="T19" fmla="*/ 26 h 276"/>
                <a:gd name="T20" fmla="*/ 355 w 497"/>
                <a:gd name="T21" fmla="*/ 133 h 276"/>
                <a:gd name="T22" fmla="*/ 249 w 497"/>
                <a:gd name="T23" fmla="*/ 239 h 276"/>
                <a:gd name="T24" fmla="*/ 249 w 497"/>
                <a:gd name="T25" fmla="*/ 133 h 276"/>
                <a:gd name="T26" fmla="*/ 249 w 497"/>
                <a:gd name="T27" fmla="*/ 133 h 276"/>
                <a:gd name="T28" fmla="*/ 249 w 497"/>
                <a:gd name="T29" fmla="*/ 79 h 276"/>
                <a:gd name="T30" fmla="*/ 195 w 497"/>
                <a:gd name="T31" fmla="*/ 133 h 276"/>
                <a:gd name="T32" fmla="*/ 249 w 497"/>
                <a:gd name="T33" fmla="*/ 186 h 276"/>
                <a:gd name="T34" fmla="*/ 302 w 497"/>
                <a:gd name="T35" fmla="*/ 133 h 276"/>
                <a:gd name="T36" fmla="*/ 249 w 497"/>
                <a:gd name="T37" fmla="*/ 13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7" h="276">
                  <a:moveTo>
                    <a:pt x="249" y="0"/>
                  </a:moveTo>
                  <a:lnTo>
                    <a:pt x="249" y="0"/>
                  </a:lnTo>
                  <a:cubicBezTo>
                    <a:pt x="89" y="0"/>
                    <a:pt x="0" y="115"/>
                    <a:pt x="0" y="133"/>
                  </a:cubicBezTo>
                  <a:cubicBezTo>
                    <a:pt x="0" y="151"/>
                    <a:pt x="89" y="275"/>
                    <a:pt x="249" y="275"/>
                  </a:cubicBezTo>
                  <a:cubicBezTo>
                    <a:pt x="408" y="275"/>
                    <a:pt x="496" y="151"/>
                    <a:pt x="496" y="133"/>
                  </a:cubicBezTo>
                  <a:cubicBezTo>
                    <a:pt x="496" y="115"/>
                    <a:pt x="408" y="0"/>
                    <a:pt x="249" y="0"/>
                  </a:cubicBezTo>
                  <a:close/>
                  <a:moveTo>
                    <a:pt x="249" y="239"/>
                  </a:moveTo>
                  <a:lnTo>
                    <a:pt x="249" y="239"/>
                  </a:lnTo>
                  <a:cubicBezTo>
                    <a:pt x="186" y="239"/>
                    <a:pt x="142" y="195"/>
                    <a:pt x="142" y="133"/>
                  </a:cubicBezTo>
                  <a:cubicBezTo>
                    <a:pt x="142" y="79"/>
                    <a:pt x="186" y="26"/>
                    <a:pt x="249" y="26"/>
                  </a:cubicBezTo>
                  <a:cubicBezTo>
                    <a:pt x="310" y="26"/>
                    <a:pt x="355" y="79"/>
                    <a:pt x="355" y="133"/>
                  </a:cubicBezTo>
                  <a:cubicBezTo>
                    <a:pt x="355" y="195"/>
                    <a:pt x="310" y="239"/>
                    <a:pt x="249" y="239"/>
                  </a:cubicBezTo>
                  <a:close/>
                  <a:moveTo>
                    <a:pt x="249" y="133"/>
                  </a:moveTo>
                  <a:lnTo>
                    <a:pt x="249" y="133"/>
                  </a:lnTo>
                  <a:cubicBezTo>
                    <a:pt x="239" y="123"/>
                    <a:pt x="266" y="79"/>
                    <a:pt x="249" y="79"/>
                  </a:cubicBezTo>
                  <a:cubicBezTo>
                    <a:pt x="221" y="79"/>
                    <a:pt x="195" y="107"/>
                    <a:pt x="195" y="133"/>
                  </a:cubicBezTo>
                  <a:cubicBezTo>
                    <a:pt x="195" y="168"/>
                    <a:pt x="221" y="186"/>
                    <a:pt x="249" y="186"/>
                  </a:cubicBezTo>
                  <a:cubicBezTo>
                    <a:pt x="274" y="186"/>
                    <a:pt x="302" y="168"/>
                    <a:pt x="302" y="133"/>
                  </a:cubicBezTo>
                  <a:cubicBezTo>
                    <a:pt x="302" y="123"/>
                    <a:pt x="257" y="142"/>
                    <a:pt x="249" y="133"/>
                  </a:cubicBezTo>
                  <a:close/>
                </a:path>
              </a:pathLst>
            </a:custGeom>
            <a:solidFill>
              <a:srgbClr val="433C5A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00" dirty="0">
                <a:latin typeface="Calibri Light"/>
              </a:endParaRPr>
            </a:p>
          </p:txBody>
        </p:sp>
        <p:grpSp>
          <p:nvGrpSpPr>
            <p:cNvPr id="60" name="Group 58"/>
            <p:cNvGrpSpPr>
              <a:grpSpLocks noChangeAspect="1"/>
            </p:cNvGrpSpPr>
            <p:nvPr/>
          </p:nvGrpSpPr>
          <p:grpSpPr>
            <a:xfrm>
              <a:off x="3520886" y="2521015"/>
              <a:ext cx="338055" cy="405630"/>
              <a:chOff x="8468294" y="8520608"/>
              <a:chExt cx="385047" cy="596042"/>
            </a:xfrm>
            <a:solidFill>
              <a:srgbClr val="CE8BD6"/>
            </a:solidFill>
          </p:grpSpPr>
          <p:sp>
            <p:nvSpPr>
              <p:cNvPr id="61" name="Freeform 40"/>
              <p:cNvSpPr>
                <a:spLocks noChangeArrowheads="1"/>
              </p:cNvSpPr>
              <p:nvPr/>
            </p:nvSpPr>
            <p:spPr bwMode="auto">
              <a:xfrm>
                <a:off x="8468294" y="8742154"/>
                <a:ext cx="385047" cy="374496"/>
              </a:xfrm>
              <a:custGeom>
                <a:avLst/>
                <a:gdLst>
                  <a:gd name="T0" fmla="*/ 311 w 320"/>
                  <a:gd name="T1" fmla="*/ 0 h 312"/>
                  <a:gd name="T2" fmla="*/ 311 w 320"/>
                  <a:gd name="T3" fmla="*/ 0 h 312"/>
                  <a:gd name="T4" fmla="*/ 293 w 320"/>
                  <a:gd name="T5" fmla="*/ 0 h 312"/>
                  <a:gd name="T6" fmla="*/ 284 w 320"/>
                  <a:gd name="T7" fmla="*/ 9 h 312"/>
                  <a:gd name="T8" fmla="*/ 284 w 320"/>
                  <a:gd name="T9" fmla="*/ 72 h 312"/>
                  <a:gd name="T10" fmla="*/ 160 w 320"/>
                  <a:gd name="T11" fmla="*/ 160 h 312"/>
                  <a:gd name="T12" fmla="*/ 36 w 320"/>
                  <a:gd name="T13" fmla="*/ 72 h 312"/>
                  <a:gd name="T14" fmla="*/ 36 w 320"/>
                  <a:gd name="T15" fmla="*/ 9 h 312"/>
                  <a:gd name="T16" fmla="*/ 28 w 320"/>
                  <a:gd name="T17" fmla="*/ 0 h 312"/>
                  <a:gd name="T18" fmla="*/ 9 w 320"/>
                  <a:gd name="T19" fmla="*/ 0 h 312"/>
                  <a:gd name="T20" fmla="*/ 0 w 320"/>
                  <a:gd name="T21" fmla="*/ 9 h 312"/>
                  <a:gd name="T22" fmla="*/ 0 w 320"/>
                  <a:gd name="T23" fmla="*/ 72 h 312"/>
                  <a:gd name="T24" fmla="*/ 134 w 320"/>
                  <a:gd name="T25" fmla="*/ 196 h 312"/>
                  <a:gd name="T26" fmla="*/ 134 w 320"/>
                  <a:gd name="T27" fmla="*/ 266 h 312"/>
                  <a:gd name="T28" fmla="*/ 72 w 320"/>
                  <a:gd name="T29" fmla="*/ 266 h 312"/>
                  <a:gd name="T30" fmla="*/ 63 w 320"/>
                  <a:gd name="T31" fmla="*/ 275 h 312"/>
                  <a:gd name="T32" fmla="*/ 63 w 320"/>
                  <a:gd name="T33" fmla="*/ 302 h 312"/>
                  <a:gd name="T34" fmla="*/ 72 w 320"/>
                  <a:gd name="T35" fmla="*/ 311 h 312"/>
                  <a:gd name="T36" fmla="*/ 249 w 320"/>
                  <a:gd name="T37" fmla="*/ 311 h 312"/>
                  <a:gd name="T38" fmla="*/ 257 w 320"/>
                  <a:gd name="T39" fmla="*/ 302 h 312"/>
                  <a:gd name="T40" fmla="*/ 257 w 320"/>
                  <a:gd name="T41" fmla="*/ 275 h 312"/>
                  <a:gd name="T42" fmla="*/ 249 w 320"/>
                  <a:gd name="T43" fmla="*/ 266 h 312"/>
                  <a:gd name="T44" fmla="*/ 187 w 320"/>
                  <a:gd name="T45" fmla="*/ 266 h 312"/>
                  <a:gd name="T46" fmla="*/ 187 w 320"/>
                  <a:gd name="T47" fmla="*/ 196 h 312"/>
                  <a:gd name="T48" fmla="*/ 319 w 320"/>
                  <a:gd name="T49" fmla="*/ 72 h 312"/>
                  <a:gd name="T50" fmla="*/ 319 w 320"/>
                  <a:gd name="T51" fmla="*/ 9 h 312"/>
                  <a:gd name="T52" fmla="*/ 311 w 320"/>
                  <a:gd name="T5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0" h="312">
                    <a:moveTo>
                      <a:pt x="311" y="0"/>
                    </a:moveTo>
                    <a:lnTo>
                      <a:pt x="311" y="0"/>
                    </a:lnTo>
                    <a:cubicBezTo>
                      <a:pt x="293" y="0"/>
                      <a:pt x="293" y="0"/>
                      <a:pt x="293" y="0"/>
                    </a:cubicBezTo>
                    <a:cubicBezTo>
                      <a:pt x="284" y="0"/>
                      <a:pt x="284" y="0"/>
                      <a:pt x="284" y="9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107"/>
                      <a:pt x="257" y="160"/>
                      <a:pt x="160" y="160"/>
                    </a:cubicBezTo>
                    <a:cubicBezTo>
                      <a:pt x="63" y="160"/>
                      <a:pt x="36" y="107"/>
                      <a:pt x="36" y="7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0"/>
                      <a:pt x="28" y="0"/>
                      <a:pt x="2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0" y="0"/>
                      <a:pt x="0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44" y="187"/>
                      <a:pt x="134" y="196"/>
                    </a:cubicBezTo>
                    <a:cubicBezTo>
                      <a:pt x="134" y="266"/>
                      <a:pt x="134" y="266"/>
                      <a:pt x="134" y="266"/>
                    </a:cubicBezTo>
                    <a:cubicBezTo>
                      <a:pt x="72" y="266"/>
                      <a:pt x="72" y="266"/>
                      <a:pt x="72" y="266"/>
                    </a:cubicBezTo>
                    <a:cubicBezTo>
                      <a:pt x="63" y="266"/>
                      <a:pt x="63" y="266"/>
                      <a:pt x="63" y="275"/>
                    </a:cubicBezTo>
                    <a:cubicBezTo>
                      <a:pt x="63" y="302"/>
                      <a:pt x="63" y="302"/>
                      <a:pt x="63" y="302"/>
                    </a:cubicBezTo>
                    <a:cubicBezTo>
                      <a:pt x="63" y="311"/>
                      <a:pt x="63" y="311"/>
                      <a:pt x="72" y="311"/>
                    </a:cubicBezTo>
                    <a:cubicBezTo>
                      <a:pt x="249" y="311"/>
                      <a:pt x="249" y="311"/>
                      <a:pt x="249" y="311"/>
                    </a:cubicBezTo>
                    <a:cubicBezTo>
                      <a:pt x="257" y="311"/>
                      <a:pt x="257" y="311"/>
                      <a:pt x="257" y="302"/>
                    </a:cubicBezTo>
                    <a:cubicBezTo>
                      <a:pt x="257" y="275"/>
                      <a:pt x="257" y="275"/>
                      <a:pt x="257" y="275"/>
                    </a:cubicBezTo>
                    <a:cubicBezTo>
                      <a:pt x="257" y="266"/>
                      <a:pt x="257" y="266"/>
                      <a:pt x="249" y="266"/>
                    </a:cubicBezTo>
                    <a:cubicBezTo>
                      <a:pt x="187" y="266"/>
                      <a:pt x="187" y="266"/>
                      <a:pt x="187" y="266"/>
                    </a:cubicBezTo>
                    <a:cubicBezTo>
                      <a:pt x="187" y="196"/>
                      <a:pt x="187" y="196"/>
                      <a:pt x="187" y="196"/>
                    </a:cubicBezTo>
                    <a:cubicBezTo>
                      <a:pt x="275" y="187"/>
                      <a:pt x="319" y="134"/>
                      <a:pt x="319" y="72"/>
                    </a:cubicBezTo>
                    <a:cubicBezTo>
                      <a:pt x="319" y="9"/>
                      <a:pt x="319" y="9"/>
                      <a:pt x="319" y="9"/>
                    </a:cubicBezTo>
                    <a:cubicBezTo>
                      <a:pt x="319" y="0"/>
                      <a:pt x="311" y="0"/>
                      <a:pt x="311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>
                  <a:latin typeface="Calibri Light"/>
                </a:endParaRPr>
              </a:p>
            </p:txBody>
          </p:sp>
          <p:sp>
            <p:nvSpPr>
              <p:cNvPr id="62" name="Freeform 41"/>
              <p:cNvSpPr>
                <a:spLocks noChangeArrowheads="1"/>
              </p:cNvSpPr>
              <p:nvPr/>
            </p:nvSpPr>
            <p:spPr bwMode="auto">
              <a:xfrm>
                <a:off x="8573787" y="8742159"/>
                <a:ext cx="168787" cy="142415"/>
              </a:xfrm>
              <a:custGeom>
                <a:avLst/>
                <a:gdLst>
                  <a:gd name="T0" fmla="*/ 71 w 143"/>
                  <a:gd name="T1" fmla="*/ 116 h 117"/>
                  <a:gd name="T2" fmla="*/ 71 w 143"/>
                  <a:gd name="T3" fmla="*/ 116 h 117"/>
                  <a:gd name="T4" fmla="*/ 142 w 143"/>
                  <a:gd name="T5" fmla="*/ 72 h 117"/>
                  <a:gd name="T6" fmla="*/ 142 w 143"/>
                  <a:gd name="T7" fmla="*/ 0 h 117"/>
                  <a:gd name="T8" fmla="*/ 0 w 143"/>
                  <a:gd name="T9" fmla="*/ 0 h 117"/>
                  <a:gd name="T10" fmla="*/ 0 w 143"/>
                  <a:gd name="T11" fmla="*/ 72 h 117"/>
                  <a:gd name="T12" fmla="*/ 71 w 143"/>
                  <a:gd name="T13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117">
                    <a:moveTo>
                      <a:pt x="71" y="116"/>
                    </a:moveTo>
                    <a:lnTo>
                      <a:pt x="71" y="116"/>
                    </a:lnTo>
                    <a:cubicBezTo>
                      <a:pt x="133" y="116"/>
                      <a:pt x="142" y="90"/>
                      <a:pt x="142" y="72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90"/>
                      <a:pt x="9" y="116"/>
                      <a:pt x="71" y="11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>
                  <a:latin typeface="Calibri Light"/>
                </a:endParaRPr>
              </a:p>
            </p:txBody>
          </p:sp>
          <p:sp>
            <p:nvSpPr>
              <p:cNvPr id="63" name="Freeform 42"/>
              <p:cNvSpPr>
                <a:spLocks noChangeArrowheads="1"/>
              </p:cNvSpPr>
              <p:nvPr/>
            </p:nvSpPr>
            <p:spPr bwMode="auto">
              <a:xfrm>
                <a:off x="8573787" y="8520608"/>
                <a:ext cx="168787" cy="179336"/>
              </a:xfrm>
              <a:custGeom>
                <a:avLst/>
                <a:gdLst>
                  <a:gd name="T0" fmla="*/ 142 w 143"/>
                  <a:gd name="T1" fmla="*/ 44 h 151"/>
                  <a:gd name="T2" fmla="*/ 142 w 143"/>
                  <a:gd name="T3" fmla="*/ 44 h 151"/>
                  <a:gd name="T4" fmla="*/ 71 w 143"/>
                  <a:gd name="T5" fmla="*/ 0 h 151"/>
                  <a:gd name="T6" fmla="*/ 0 w 143"/>
                  <a:gd name="T7" fmla="*/ 44 h 151"/>
                  <a:gd name="T8" fmla="*/ 0 w 143"/>
                  <a:gd name="T9" fmla="*/ 150 h 151"/>
                  <a:gd name="T10" fmla="*/ 142 w 143"/>
                  <a:gd name="T11" fmla="*/ 150 h 151"/>
                  <a:gd name="T12" fmla="*/ 142 w 143"/>
                  <a:gd name="T13" fmla="*/ 4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151">
                    <a:moveTo>
                      <a:pt x="142" y="44"/>
                    </a:moveTo>
                    <a:lnTo>
                      <a:pt x="142" y="44"/>
                    </a:lnTo>
                    <a:cubicBezTo>
                      <a:pt x="142" y="26"/>
                      <a:pt x="133" y="0"/>
                      <a:pt x="71" y="0"/>
                    </a:cubicBezTo>
                    <a:cubicBezTo>
                      <a:pt x="9" y="0"/>
                      <a:pt x="0" y="26"/>
                      <a:pt x="0" y="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142" y="150"/>
                      <a:pt x="142" y="150"/>
                      <a:pt x="142" y="150"/>
                    </a:cubicBezTo>
                    <a:lnTo>
                      <a:pt x="142" y="44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>
                  <a:latin typeface="Calibri Light"/>
                </a:endParaRPr>
              </a:p>
            </p:txBody>
          </p:sp>
        </p:grpSp>
      </p:grpSp>
      <p:sp>
        <p:nvSpPr>
          <p:cNvPr id="76" name="Freeform 141"/>
          <p:cNvSpPr>
            <a:spLocks noChangeArrowheads="1"/>
          </p:cNvSpPr>
          <p:nvPr/>
        </p:nvSpPr>
        <p:spPr bwMode="auto">
          <a:xfrm>
            <a:off x="5048860" y="4346775"/>
            <a:ext cx="384975" cy="429114"/>
          </a:xfrm>
          <a:custGeom>
            <a:avLst/>
            <a:gdLst>
              <a:gd name="T0" fmla="*/ 479 w 497"/>
              <a:gd name="T1" fmla="*/ 186 h 506"/>
              <a:gd name="T2" fmla="*/ 479 w 497"/>
              <a:gd name="T3" fmla="*/ 186 h 506"/>
              <a:gd name="T4" fmla="*/ 292 w 497"/>
              <a:gd name="T5" fmla="*/ 142 h 506"/>
              <a:gd name="T6" fmla="*/ 266 w 497"/>
              <a:gd name="T7" fmla="*/ 17 h 506"/>
              <a:gd name="T8" fmla="*/ 239 w 497"/>
              <a:gd name="T9" fmla="*/ 0 h 506"/>
              <a:gd name="T10" fmla="*/ 17 w 497"/>
              <a:gd name="T11" fmla="*/ 61 h 506"/>
              <a:gd name="T12" fmla="*/ 0 w 497"/>
              <a:gd name="T13" fmla="*/ 89 h 506"/>
              <a:gd name="T14" fmla="*/ 79 w 497"/>
              <a:gd name="T15" fmla="*/ 390 h 506"/>
              <a:gd name="T16" fmla="*/ 107 w 497"/>
              <a:gd name="T17" fmla="*/ 399 h 506"/>
              <a:gd name="T18" fmla="*/ 195 w 497"/>
              <a:gd name="T19" fmla="*/ 372 h 506"/>
              <a:gd name="T20" fmla="*/ 177 w 497"/>
              <a:gd name="T21" fmla="*/ 425 h 506"/>
              <a:gd name="T22" fmla="*/ 195 w 497"/>
              <a:gd name="T23" fmla="*/ 443 h 506"/>
              <a:gd name="T24" fmla="*/ 398 w 497"/>
              <a:gd name="T25" fmla="*/ 496 h 506"/>
              <a:gd name="T26" fmla="*/ 426 w 497"/>
              <a:gd name="T27" fmla="*/ 487 h 506"/>
              <a:gd name="T28" fmla="*/ 496 w 497"/>
              <a:gd name="T29" fmla="*/ 212 h 506"/>
              <a:gd name="T30" fmla="*/ 479 w 497"/>
              <a:gd name="T31" fmla="*/ 186 h 506"/>
              <a:gd name="T32" fmla="*/ 35 w 497"/>
              <a:gd name="T33" fmla="*/ 97 h 506"/>
              <a:gd name="T34" fmla="*/ 35 w 497"/>
              <a:gd name="T35" fmla="*/ 97 h 506"/>
              <a:gd name="T36" fmla="*/ 230 w 497"/>
              <a:gd name="T37" fmla="*/ 44 h 506"/>
              <a:gd name="T38" fmla="*/ 310 w 497"/>
              <a:gd name="T39" fmla="*/ 310 h 506"/>
              <a:gd name="T40" fmla="*/ 116 w 497"/>
              <a:gd name="T41" fmla="*/ 364 h 506"/>
              <a:gd name="T42" fmla="*/ 35 w 497"/>
              <a:gd name="T43" fmla="*/ 97 h 506"/>
              <a:gd name="T44" fmla="*/ 389 w 497"/>
              <a:gd name="T45" fmla="*/ 461 h 506"/>
              <a:gd name="T46" fmla="*/ 389 w 497"/>
              <a:gd name="T47" fmla="*/ 461 h 506"/>
              <a:gd name="T48" fmla="*/ 222 w 497"/>
              <a:gd name="T49" fmla="*/ 417 h 506"/>
              <a:gd name="T50" fmla="*/ 230 w 497"/>
              <a:gd name="T51" fmla="*/ 364 h 506"/>
              <a:gd name="T52" fmla="*/ 328 w 497"/>
              <a:gd name="T53" fmla="*/ 336 h 506"/>
              <a:gd name="T54" fmla="*/ 345 w 497"/>
              <a:gd name="T55" fmla="*/ 319 h 506"/>
              <a:gd name="T56" fmla="*/ 310 w 497"/>
              <a:gd name="T57" fmla="*/ 177 h 506"/>
              <a:gd name="T58" fmla="*/ 451 w 497"/>
              <a:gd name="T59" fmla="*/ 212 h 506"/>
              <a:gd name="T60" fmla="*/ 389 w 497"/>
              <a:gd name="T61" fmla="*/ 461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506">
                <a:moveTo>
                  <a:pt x="479" y="186"/>
                </a:moveTo>
                <a:lnTo>
                  <a:pt x="479" y="186"/>
                </a:lnTo>
                <a:cubicBezTo>
                  <a:pt x="292" y="142"/>
                  <a:pt x="292" y="142"/>
                  <a:pt x="292" y="142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57" y="8"/>
                  <a:pt x="248" y="0"/>
                  <a:pt x="239" y="0"/>
                </a:cubicBezTo>
                <a:cubicBezTo>
                  <a:pt x="17" y="61"/>
                  <a:pt x="17" y="61"/>
                  <a:pt x="17" y="61"/>
                </a:cubicBezTo>
                <a:cubicBezTo>
                  <a:pt x="0" y="71"/>
                  <a:pt x="0" y="80"/>
                  <a:pt x="0" y="89"/>
                </a:cubicBezTo>
                <a:cubicBezTo>
                  <a:pt x="79" y="390"/>
                  <a:pt x="79" y="390"/>
                  <a:pt x="79" y="390"/>
                </a:cubicBezTo>
                <a:cubicBezTo>
                  <a:pt x="79" y="399"/>
                  <a:pt x="97" y="399"/>
                  <a:pt x="107" y="399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77" y="425"/>
                  <a:pt x="177" y="425"/>
                  <a:pt x="177" y="425"/>
                </a:cubicBezTo>
                <a:cubicBezTo>
                  <a:pt x="177" y="434"/>
                  <a:pt x="186" y="443"/>
                  <a:pt x="195" y="443"/>
                </a:cubicBezTo>
                <a:cubicBezTo>
                  <a:pt x="398" y="496"/>
                  <a:pt x="398" y="496"/>
                  <a:pt x="398" y="496"/>
                </a:cubicBezTo>
                <a:cubicBezTo>
                  <a:pt x="407" y="505"/>
                  <a:pt x="416" y="496"/>
                  <a:pt x="426" y="487"/>
                </a:cubicBezTo>
                <a:cubicBezTo>
                  <a:pt x="496" y="212"/>
                  <a:pt x="496" y="212"/>
                  <a:pt x="496" y="212"/>
                </a:cubicBezTo>
                <a:cubicBezTo>
                  <a:pt x="496" y="204"/>
                  <a:pt x="488" y="186"/>
                  <a:pt x="479" y="186"/>
                </a:cubicBezTo>
                <a:close/>
                <a:moveTo>
                  <a:pt x="35" y="97"/>
                </a:moveTo>
                <a:lnTo>
                  <a:pt x="35" y="97"/>
                </a:lnTo>
                <a:cubicBezTo>
                  <a:pt x="230" y="44"/>
                  <a:pt x="230" y="44"/>
                  <a:pt x="230" y="44"/>
                </a:cubicBezTo>
                <a:cubicBezTo>
                  <a:pt x="310" y="310"/>
                  <a:pt x="310" y="310"/>
                  <a:pt x="310" y="310"/>
                </a:cubicBezTo>
                <a:cubicBezTo>
                  <a:pt x="116" y="364"/>
                  <a:pt x="116" y="364"/>
                  <a:pt x="116" y="364"/>
                </a:cubicBezTo>
                <a:lnTo>
                  <a:pt x="35" y="97"/>
                </a:lnTo>
                <a:close/>
                <a:moveTo>
                  <a:pt x="389" y="461"/>
                </a:moveTo>
                <a:lnTo>
                  <a:pt x="389" y="461"/>
                </a:lnTo>
                <a:cubicBezTo>
                  <a:pt x="222" y="417"/>
                  <a:pt x="222" y="417"/>
                  <a:pt x="222" y="417"/>
                </a:cubicBezTo>
                <a:cubicBezTo>
                  <a:pt x="230" y="364"/>
                  <a:pt x="230" y="364"/>
                  <a:pt x="230" y="364"/>
                </a:cubicBezTo>
                <a:cubicBezTo>
                  <a:pt x="328" y="336"/>
                  <a:pt x="328" y="336"/>
                  <a:pt x="328" y="336"/>
                </a:cubicBezTo>
                <a:cubicBezTo>
                  <a:pt x="336" y="336"/>
                  <a:pt x="345" y="327"/>
                  <a:pt x="345" y="319"/>
                </a:cubicBezTo>
                <a:cubicBezTo>
                  <a:pt x="310" y="177"/>
                  <a:pt x="310" y="177"/>
                  <a:pt x="310" y="177"/>
                </a:cubicBezTo>
                <a:cubicBezTo>
                  <a:pt x="451" y="212"/>
                  <a:pt x="451" y="212"/>
                  <a:pt x="451" y="212"/>
                </a:cubicBezTo>
                <a:lnTo>
                  <a:pt x="389" y="4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00" dirty="0">
              <a:latin typeface="Calibri Light"/>
            </a:endParaRPr>
          </a:p>
        </p:txBody>
      </p:sp>
      <p:sp>
        <p:nvSpPr>
          <p:cNvPr id="77" name="矩形 26"/>
          <p:cNvSpPr/>
          <p:nvPr/>
        </p:nvSpPr>
        <p:spPr>
          <a:xfrm>
            <a:off x="969362" y="5207826"/>
            <a:ext cx="2523532" cy="83099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205005" y="4832860"/>
            <a:ext cx="170695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" name="矩形 26"/>
          <p:cNvSpPr/>
          <p:nvPr/>
        </p:nvSpPr>
        <p:spPr>
          <a:xfrm>
            <a:off x="4084037" y="5207826"/>
            <a:ext cx="2578792" cy="83099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319680" y="4832860"/>
            <a:ext cx="170695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1" name="矩形 26"/>
          <p:cNvSpPr/>
          <p:nvPr/>
        </p:nvSpPr>
        <p:spPr>
          <a:xfrm>
            <a:off x="7223724" y="5193581"/>
            <a:ext cx="2632643" cy="83099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586755" y="4832860"/>
            <a:ext cx="170695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3" name="矩形 26"/>
          <p:cNvSpPr/>
          <p:nvPr/>
        </p:nvSpPr>
        <p:spPr>
          <a:xfrm>
            <a:off x="2488879" y="1646377"/>
            <a:ext cx="2489639" cy="83099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869606" y="2567491"/>
            <a:ext cx="168751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5" name="矩形 26"/>
          <p:cNvSpPr/>
          <p:nvPr/>
        </p:nvSpPr>
        <p:spPr>
          <a:xfrm>
            <a:off x="5466341" y="1619067"/>
            <a:ext cx="2678783" cy="83099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798735" y="2567491"/>
            <a:ext cx="168751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矩形 26"/>
          <p:cNvSpPr/>
          <p:nvPr/>
        </p:nvSpPr>
        <p:spPr>
          <a:xfrm>
            <a:off x="8681733" y="1606735"/>
            <a:ext cx="2508362" cy="83099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056132" y="2567491"/>
            <a:ext cx="168751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研究方法及过程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0" y="3571263"/>
            <a:ext cx="12192000" cy="127322"/>
          </a:xfrm>
          <a:prstGeom prst="rect">
            <a:avLst/>
          </a:prstGeom>
          <a:solidFill>
            <a:srgbClr val="702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1400536" y="2141204"/>
            <a:ext cx="1875098" cy="1476961"/>
            <a:chOff x="1400536" y="1926599"/>
            <a:chExt cx="1875098" cy="1476961"/>
          </a:xfrm>
        </p:grpSpPr>
        <p:sp>
          <p:nvSpPr>
            <p:cNvPr id="101" name="任意多边形 23"/>
            <p:cNvSpPr/>
            <p:nvPr/>
          </p:nvSpPr>
          <p:spPr>
            <a:xfrm>
              <a:off x="1400536" y="1926599"/>
              <a:ext cx="1875098" cy="1476961"/>
            </a:xfrm>
            <a:custGeom>
              <a:avLst/>
              <a:gdLst>
                <a:gd name="connsiteX0" fmla="*/ 937549 w 1875098"/>
                <a:gd name="connsiteY0" fmla="*/ 0 h 1476961"/>
                <a:gd name="connsiteX1" fmla="*/ 1474579 w 1875098"/>
                <a:gd name="connsiteY1" fmla="*/ 537030 h 1476961"/>
                <a:gd name="connsiteX2" fmla="*/ 1382863 w 1875098"/>
                <a:gd name="connsiteY2" fmla="*/ 837289 h 1476961"/>
                <a:gd name="connsiteX3" fmla="*/ 1325099 w 1875098"/>
                <a:gd name="connsiteY3" fmla="*/ 907299 h 1476961"/>
                <a:gd name="connsiteX4" fmla="*/ 1875098 w 1875098"/>
                <a:gd name="connsiteY4" fmla="*/ 1476961 h 1476961"/>
                <a:gd name="connsiteX5" fmla="*/ 0 w 1875098"/>
                <a:gd name="connsiteY5" fmla="*/ 1476961 h 1476961"/>
                <a:gd name="connsiteX6" fmla="*/ 549999 w 1875098"/>
                <a:gd name="connsiteY6" fmla="*/ 907299 h 1476961"/>
                <a:gd name="connsiteX7" fmla="*/ 492236 w 1875098"/>
                <a:gd name="connsiteY7" fmla="*/ 837289 h 1476961"/>
                <a:gd name="connsiteX8" fmla="*/ 400519 w 1875098"/>
                <a:gd name="connsiteY8" fmla="*/ 537030 h 1476961"/>
                <a:gd name="connsiteX9" fmla="*/ 937549 w 1875098"/>
                <a:gd name="connsiteY9" fmla="*/ 0 h 14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98" h="1476961">
                  <a:moveTo>
                    <a:pt x="937549" y="0"/>
                  </a:moveTo>
                  <a:cubicBezTo>
                    <a:pt x="1234142" y="0"/>
                    <a:pt x="1474579" y="240437"/>
                    <a:pt x="1474579" y="537030"/>
                  </a:cubicBezTo>
                  <a:cubicBezTo>
                    <a:pt x="1474579" y="648253"/>
                    <a:pt x="1440768" y="751578"/>
                    <a:pt x="1382863" y="837289"/>
                  </a:cubicBezTo>
                  <a:lnTo>
                    <a:pt x="1325099" y="907299"/>
                  </a:lnTo>
                  <a:lnTo>
                    <a:pt x="1875098" y="1476961"/>
                  </a:lnTo>
                  <a:lnTo>
                    <a:pt x="0" y="1476961"/>
                  </a:lnTo>
                  <a:lnTo>
                    <a:pt x="549999" y="907299"/>
                  </a:lnTo>
                  <a:lnTo>
                    <a:pt x="492236" y="837289"/>
                  </a:lnTo>
                  <a:cubicBezTo>
                    <a:pt x="434331" y="751578"/>
                    <a:pt x="400519" y="648253"/>
                    <a:pt x="400519" y="537030"/>
                  </a:cubicBezTo>
                  <a:cubicBezTo>
                    <a:pt x="400519" y="240437"/>
                    <a:pt x="640956" y="0"/>
                    <a:pt x="937549" y="0"/>
                  </a:cubicBez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1846273" y="1968334"/>
              <a:ext cx="983624" cy="983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 flipV="1">
            <a:off x="3275634" y="3698585"/>
            <a:ext cx="1875098" cy="1476961"/>
            <a:chOff x="1400536" y="1926599"/>
            <a:chExt cx="1875098" cy="1476961"/>
          </a:xfrm>
        </p:grpSpPr>
        <p:sp>
          <p:nvSpPr>
            <p:cNvPr id="104" name="任意多边形 26"/>
            <p:cNvSpPr/>
            <p:nvPr/>
          </p:nvSpPr>
          <p:spPr>
            <a:xfrm>
              <a:off x="1400536" y="1926599"/>
              <a:ext cx="1875098" cy="1476961"/>
            </a:xfrm>
            <a:custGeom>
              <a:avLst/>
              <a:gdLst>
                <a:gd name="connsiteX0" fmla="*/ 937549 w 1875098"/>
                <a:gd name="connsiteY0" fmla="*/ 0 h 1476961"/>
                <a:gd name="connsiteX1" fmla="*/ 1474579 w 1875098"/>
                <a:gd name="connsiteY1" fmla="*/ 537030 h 1476961"/>
                <a:gd name="connsiteX2" fmla="*/ 1382863 w 1875098"/>
                <a:gd name="connsiteY2" fmla="*/ 837289 h 1476961"/>
                <a:gd name="connsiteX3" fmla="*/ 1325099 w 1875098"/>
                <a:gd name="connsiteY3" fmla="*/ 907299 h 1476961"/>
                <a:gd name="connsiteX4" fmla="*/ 1875098 w 1875098"/>
                <a:gd name="connsiteY4" fmla="*/ 1476961 h 1476961"/>
                <a:gd name="connsiteX5" fmla="*/ 0 w 1875098"/>
                <a:gd name="connsiteY5" fmla="*/ 1476961 h 1476961"/>
                <a:gd name="connsiteX6" fmla="*/ 549999 w 1875098"/>
                <a:gd name="connsiteY6" fmla="*/ 907299 h 1476961"/>
                <a:gd name="connsiteX7" fmla="*/ 492236 w 1875098"/>
                <a:gd name="connsiteY7" fmla="*/ 837289 h 1476961"/>
                <a:gd name="connsiteX8" fmla="*/ 400519 w 1875098"/>
                <a:gd name="connsiteY8" fmla="*/ 537030 h 1476961"/>
                <a:gd name="connsiteX9" fmla="*/ 937549 w 1875098"/>
                <a:gd name="connsiteY9" fmla="*/ 0 h 14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98" h="1476961">
                  <a:moveTo>
                    <a:pt x="937549" y="0"/>
                  </a:moveTo>
                  <a:cubicBezTo>
                    <a:pt x="1234142" y="0"/>
                    <a:pt x="1474579" y="240437"/>
                    <a:pt x="1474579" y="537030"/>
                  </a:cubicBezTo>
                  <a:cubicBezTo>
                    <a:pt x="1474579" y="648253"/>
                    <a:pt x="1440768" y="751578"/>
                    <a:pt x="1382863" y="837289"/>
                  </a:cubicBezTo>
                  <a:lnTo>
                    <a:pt x="1325099" y="907299"/>
                  </a:lnTo>
                  <a:lnTo>
                    <a:pt x="1875098" y="1476961"/>
                  </a:lnTo>
                  <a:lnTo>
                    <a:pt x="0" y="1476961"/>
                  </a:lnTo>
                  <a:lnTo>
                    <a:pt x="549999" y="907299"/>
                  </a:lnTo>
                  <a:lnTo>
                    <a:pt x="492236" y="837289"/>
                  </a:lnTo>
                  <a:cubicBezTo>
                    <a:pt x="434331" y="751578"/>
                    <a:pt x="400519" y="648253"/>
                    <a:pt x="400519" y="537030"/>
                  </a:cubicBezTo>
                  <a:cubicBezTo>
                    <a:pt x="400519" y="240437"/>
                    <a:pt x="640956" y="0"/>
                    <a:pt x="937549" y="0"/>
                  </a:cubicBez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1846273" y="1968334"/>
              <a:ext cx="983624" cy="983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150732" y="2094302"/>
            <a:ext cx="1875098" cy="1476961"/>
            <a:chOff x="1400536" y="1926599"/>
            <a:chExt cx="1875098" cy="1476961"/>
          </a:xfrm>
        </p:grpSpPr>
        <p:sp>
          <p:nvSpPr>
            <p:cNvPr id="107" name="任意多边形 29"/>
            <p:cNvSpPr/>
            <p:nvPr/>
          </p:nvSpPr>
          <p:spPr>
            <a:xfrm>
              <a:off x="1400536" y="1926599"/>
              <a:ext cx="1875098" cy="1476961"/>
            </a:xfrm>
            <a:custGeom>
              <a:avLst/>
              <a:gdLst>
                <a:gd name="connsiteX0" fmla="*/ 937549 w 1875098"/>
                <a:gd name="connsiteY0" fmla="*/ 0 h 1476961"/>
                <a:gd name="connsiteX1" fmla="*/ 1474579 w 1875098"/>
                <a:gd name="connsiteY1" fmla="*/ 537030 h 1476961"/>
                <a:gd name="connsiteX2" fmla="*/ 1382863 w 1875098"/>
                <a:gd name="connsiteY2" fmla="*/ 837289 h 1476961"/>
                <a:gd name="connsiteX3" fmla="*/ 1325099 w 1875098"/>
                <a:gd name="connsiteY3" fmla="*/ 907299 h 1476961"/>
                <a:gd name="connsiteX4" fmla="*/ 1875098 w 1875098"/>
                <a:gd name="connsiteY4" fmla="*/ 1476961 h 1476961"/>
                <a:gd name="connsiteX5" fmla="*/ 0 w 1875098"/>
                <a:gd name="connsiteY5" fmla="*/ 1476961 h 1476961"/>
                <a:gd name="connsiteX6" fmla="*/ 549999 w 1875098"/>
                <a:gd name="connsiteY6" fmla="*/ 907299 h 1476961"/>
                <a:gd name="connsiteX7" fmla="*/ 492236 w 1875098"/>
                <a:gd name="connsiteY7" fmla="*/ 837289 h 1476961"/>
                <a:gd name="connsiteX8" fmla="*/ 400519 w 1875098"/>
                <a:gd name="connsiteY8" fmla="*/ 537030 h 1476961"/>
                <a:gd name="connsiteX9" fmla="*/ 937549 w 1875098"/>
                <a:gd name="connsiteY9" fmla="*/ 0 h 14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98" h="1476961">
                  <a:moveTo>
                    <a:pt x="937549" y="0"/>
                  </a:moveTo>
                  <a:cubicBezTo>
                    <a:pt x="1234142" y="0"/>
                    <a:pt x="1474579" y="240437"/>
                    <a:pt x="1474579" y="537030"/>
                  </a:cubicBezTo>
                  <a:cubicBezTo>
                    <a:pt x="1474579" y="648253"/>
                    <a:pt x="1440768" y="751578"/>
                    <a:pt x="1382863" y="837289"/>
                  </a:cubicBezTo>
                  <a:lnTo>
                    <a:pt x="1325099" y="907299"/>
                  </a:lnTo>
                  <a:lnTo>
                    <a:pt x="1875098" y="1476961"/>
                  </a:lnTo>
                  <a:lnTo>
                    <a:pt x="0" y="1476961"/>
                  </a:lnTo>
                  <a:lnTo>
                    <a:pt x="549999" y="907299"/>
                  </a:lnTo>
                  <a:lnTo>
                    <a:pt x="492236" y="837289"/>
                  </a:lnTo>
                  <a:cubicBezTo>
                    <a:pt x="434331" y="751578"/>
                    <a:pt x="400519" y="648253"/>
                    <a:pt x="400519" y="537030"/>
                  </a:cubicBezTo>
                  <a:cubicBezTo>
                    <a:pt x="400519" y="240437"/>
                    <a:pt x="640956" y="0"/>
                    <a:pt x="937549" y="0"/>
                  </a:cubicBez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846273" y="1968334"/>
              <a:ext cx="983624" cy="983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 flipV="1">
            <a:off x="7025830" y="3698585"/>
            <a:ext cx="1875098" cy="1476961"/>
            <a:chOff x="1400536" y="1926599"/>
            <a:chExt cx="1875098" cy="1476961"/>
          </a:xfrm>
        </p:grpSpPr>
        <p:sp>
          <p:nvSpPr>
            <p:cNvPr id="110" name="任意多边形 32"/>
            <p:cNvSpPr/>
            <p:nvPr/>
          </p:nvSpPr>
          <p:spPr>
            <a:xfrm>
              <a:off x="1400536" y="1926599"/>
              <a:ext cx="1875098" cy="1476961"/>
            </a:xfrm>
            <a:custGeom>
              <a:avLst/>
              <a:gdLst>
                <a:gd name="connsiteX0" fmla="*/ 937549 w 1875098"/>
                <a:gd name="connsiteY0" fmla="*/ 0 h 1476961"/>
                <a:gd name="connsiteX1" fmla="*/ 1474579 w 1875098"/>
                <a:gd name="connsiteY1" fmla="*/ 537030 h 1476961"/>
                <a:gd name="connsiteX2" fmla="*/ 1382863 w 1875098"/>
                <a:gd name="connsiteY2" fmla="*/ 837289 h 1476961"/>
                <a:gd name="connsiteX3" fmla="*/ 1325099 w 1875098"/>
                <a:gd name="connsiteY3" fmla="*/ 907299 h 1476961"/>
                <a:gd name="connsiteX4" fmla="*/ 1875098 w 1875098"/>
                <a:gd name="connsiteY4" fmla="*/ 1476961 h 1476961"/>
                <a:gd name="connsiteX5" fmla="*/ 0 w 1875098"/>
                <a:gd name="connsiteY5" fmla="*/ 1476961 h 1476961"/>
                <a:gd name="connsiteX6" fmla="*/ 549999 w 1875098"/>
                <a:gd name="connsiteY6" fmla="*/ 907299 h 1476961"/>
                <a:gd name="connsiteX7" fmla="*/ 492236 w 1875098"/>
                <a:gd name="connsiteY7" fmla="*/ 837289 h 1476961"/>
                <a:gd name="connsiteX8" fmla="*/ 400519 w 1875098"/>
                <a:gd name="connsiteY8" fmla="*/ 537030 h 1476961"/>
                <a:gd name="connsiteX9" fmla="*/ 937549 w 1875098"/>
                <a:gd name="connsiteY9" fmla="*/ 0 h 14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98" h="1476961">
                  <a:moveTo>
                    <a:pt x="937549" y="0"/>
                  </a:moveTo>
                  <a:cubicBezTo>
                    <a:pt x="1234142" y="0"/>
                    <a:pt x="1474579" y="240437"/>
                    <a:pt x="1474579" y="537030"/>
                  </a:cubicBezTo>
                  <a:cubicBezTo>
                    <a:pt x="1474579" y="648253"/>
                    <a:pt x="1440768" y="751578"/>
                    <a:pt x="1382863" y="837289"/>
                  </a:cubicBezTo>
                  <a:lnTo>
                    <a:pt x="1325099" y="907299"/>
                  </a:lnTo>
                  <a:lnTo>
                    <a:pt x="1875098" y="1476961"/>
                  </a:lnTo>
                  <a:lnTo>
                    <a:pt x="0" y="1476961"/>
                  </a:lnTo>
                  <a:lnTo>
                    <a:pt x="549999" y="907299"/>
                  </a:lnTo>
                  <a:lnTo>
                    <a:pt x="492236" y="837289"/>
                  </a:lnTo>
                  <a:cubicBezTo>
                    <a:pt x="434331" y="751578"/>
                    <a:pt x="400519" y="648253"/>
                    <a:pt x="400519" y="537030"/>
                  </a:cubicBezTo>
                  <a:cubicBezTo>
                    <a:pt x="400519" y="240437"/>
                    <a:pt x="640956" y="0"/>
                    <a:pt x="937549" y="0"/>
                  </a:cubicBez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1846273" y="1968334"/>
              <a:ext cx="983624" cy="983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8900928" y="2117753"/>
            <a:ext cx="1875098" cy="1476961"/>
            <a:chOff x="1400536" y="1926599"/>
            <a:chExt cx="1875098" cy="1476961"/>
          </a:xfrm>
        </p:grpSpPr>
        <p:sp>
          <p:nvSpPr>
            <p:cNvPr id="113" name="任意多边形 35"/>
            <p:cNvSpPr/>
            <p:nvPr/>
          </p:nvSpPr>
          <p:spPr>
            <a:xfrm>
              <a:off x="1400536" y="1926599"/>
              <a:ext cx="1875098" cy="1476961"/>
            </a:xfrm>
            <a:custGeom>
              <a:avLst/>
              <a:gdLst>
                <a:gd name="connsiteX0" fmla="*/ 937549 w 1875098"/>
                <a:gd name="connsiteY0" fmla="*/ 0 h 1476961"/>
                <a:gd name="connsiteX1" fmla="*/ 1474579 w 1875098"/>
                <a:gd name="connsiteY1" fmla="*/ 537030 h 1476961"/>
                <a:gd name="connsiteX2" fmla="*/ 1382863 w 1875098"/>
                <a:gd name="connsiteY2" fmla="*/ 837289 h 1476961"/>
                <a:gd name="connsiteX3" fmla="*/ 1325099 w 1875098"/>
                <a:gd name="connsiteY3" fmla="*/ 907299 h 1476961"/>
                <a:gd name="connsiteX4" fmla="*/ 1875098 w 1875098"/>
                <a:gd name="connsiteY4" fmla="*/ 1476961 h 1476961"/>
                <a:gd name="connsiteX5" fmla="*/ 0 w 1875098"/>
                <a:gd name="connsiteY5" fmla="*/ 1476961 h 1476961"/>
                <a:gd name="connsiteX6" fmla="*/ 549999 w 1875098"/>
                <a:gd name="connsiteY6" fmla="*/ 907299 h 1476961"/>
                <a:gd name="connsiteX7" fmla="*/ 492236 w 1875098"/>
                <a:gd name="connsiteY7" fmla="*/ 837289 h 1476961"/>
                <a:gd name="connsiteX8" fmla="*/ 400519 w 1875098"/>
                <a:gd name="connsiteY8" fmla="*/ 537030 h 1476961"/>
                <a:gd name="connsiteX9" fmla="*/ 937549 w 1875098"/>
                <a:gd name="connsiteY9" fmla="*/ 0 h 14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98" h="1476961">
                  <a:moveTo>
                    <a:pt x="937549" y="0"/>
                  </a:moveTo>
                  <a:cubicBezTo>
                    <a:pt x="1234142" y="0"/>
                    <a:pt x="1474579" y="240437"/>
                    <a:pt x="1474579" y="537030"/>
                  </a:cubicBezTo>
                  <a:cubicBezTo>
                    <a:pt x="1474579" y="648253"/>
                    <a:pt x="1440768" y="751578"/>
                    <a:pt x="1382863" y="837289"/>
                  </a:cubicBezTo>
                  <a:lnTo>
                    <a:pt x="1325099" y="907299"/>
                  </a:lnTo>
                  <a:lnTo>
                    <a:pt x="1875098" y="1476961"/>
                  </a:lnTo>
                  <a:lnTo>
                    <a:pt x="0" y="1476961"/>
                  </a:lnTo>
                  <a:lnTo>
                    <a:pt x="549999" y="907299"/>
                  </a:lnTo>
                  <a:lnTo>
                    <a:pt x="492236" y="837289"/>
                  </a:lnTo>
                  <a:cubicBezTo>
                    <a:pt x="434331" y="751578"/>
                    <a:pt x="400519" y="648253"/>
                    <a:pt x="400519" y="537030"/>
                  </a:cubicBezTo>
                  <a:cubicBezTo>
                    <a:pt x="400519" y="240437"/>
                    <a:pt x="640956" y="0"/>
                    <a:pt x="937549" y="0"/>
                  </a:cubicBez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1846273" y="1968334"/>
              <a:ext cx="983624" cy="983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5" name="文本框 114"/>
          <p:cNvSpPr txBox="1"/>
          <p:nvPr/>
        </p:nvSpPr>
        <p:spPr>
          <a:xfrm>
            <a:off x="960824" y="4266875"/>
            <a:ext cx="268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在此输入小标题</a:t>
            </a:r>
            <a:endParaRPr lang="zh-CN" altLang="en-US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2243869" y="3806517"/>
            <a:ext cx="178760" cy="314050"/>
            <a:chOff x="-474562" y="2314128"/>
            <a:chExt cx="271268" cy="476571"/>
          </a:xfrm>
        </p:grpSpPr>
        <p:sp>
          <p:nvSpPr>
            <p:cNvPr id="126" name="等腰三角形 125"/>
            <p:cNvSpPr/>
            <p:nvPr/>
          </p:nvSpPr>
          <p:spPr>
            <a:xfrm>
              <a:off x="-474562" y="2314128"/>
              <a:ext cx="271268" cy="233852"/>
            </a:xfrm>
            <a:prstGeom prst="triangle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-474562" y="2585178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-474562" y="2665079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-474562" y="2744980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5998901" y="3800586"/>
            <a:ext cx="178760" cy="314050"/>
            <a:chOff x="-474562" y="2314128"/>
            <a:chExt cx="271268" cy="476571"/>
          </a:xfrm>
        </p:grpSpPr>
        <p:sp>
          <p:nvSpPr>
            <p:cNvPr id="131" name="等腰三角形 130"/>
            <p:cNvSpPr/>
            <p:nvPr/>
          </p:nvSpPr>
          <p:spPr>
            <a:xfrm>
              <a:off x="-474562" y="2314128"/>
              <a:ext cx="271268" cy="233852"/>
            </a:xfrm>
            <a:prstGeom prst="triangle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-474562" y="2585178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-474562" y="2665079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-474562" y="2744980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9749097" y="3785698"/>
            <a:ext cx="178760" cy="314050"/>
            <a:chOff x="-474562" y="2314128"/>
            <a:chExt cx="271268" cy="476571"/>
          </a:xfrm>
        </p:grpSpPr>
        <p:sp>
          <p:nvSpPr>
            <p:cNvPr id="136" name="等腰三角形 135"/>
            <p:cNvSpPr/>
            <p:nvPr/>
          </p:nvSpPr>
          <p:spPr>
            <a:xfrm>
              <a:off x="-474562" y="2314128"/>
              <a:ext cx="271268" cy="233852"/>
            </a:xfrm>
            <a:prstGeom prst="triangle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-474562" y="2585178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-474562" y="2665079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-474562" y="2744980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 flipV="1">
            <a:off x="7813214" y="3090258"/>
            <a:ext cx="178760" cy="314050"/>
            <a:chOff x="-474562" y="2314128"/>
            <a:chExt cx="271268" cy="476571"/>
          </a:xfrm>
        </p:grpSpPr>
        <p:sp>
          <p:nvSpPr>
            <p:cNvPr id="141" name="等腰三角形 140"/>
            <p:cNvSpPr/>
            <p:nvPr/>
          </p:nvSpPr>
          <p:spPr>
            <a:xfrm>
              <a:off x="-474562" y="2314128"/>
              <a:ext cx="271268" cy="233852"/>
            </a:xfrm>
            <a:prstGeom prst="triangle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-474562" y="2585178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-474562" y="2665079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-474562" y="2744980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 flipV="1">
            <a:off x="4063018" y="3055288"/>
            <a:ext cx="178760" cy="314050"/>
            <a:chOff x="-474562" y="2314128"/>
            <a:chExt cx="271268" cy="476571"/>
          </a:xfrm>
        </p:grpSpPr>
        <p:sp>
          <p:nvSpPr>
            <p:cNvPr id="146" name="等腰三角形 145"/>
            <p:cNvSpPr/>
            <p:nvPr/>
          </p:nvSpPr>
          <p:spPr>
            <a:xfrm>
              <a:off x="-474562" y="2314128"/>
              <a:ext cx="271268" cy="233852"/>
            </a:xfrm>
            <a:prstGeom prst="triangle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-474562" y="2585178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-474562" y="2665079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-474562" y="2744980"/>
              <a:ext cx="271268" cy="457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5" name="Freeform 5"/>
          <p:cNvSpPr>
            <a:spLocks noEditPoints="1"/>
          </p:cNvSpPr>
          <p:nvPr/>
        </p:nvSpPr>
        <p:spPr bwMode="auto">
          <a:xfrm>
            <a:off x="2170962" y="2483637"/>
            <a:ext cx="335642" cy="333451"/>
          </a:xfrm>
          <a:custGeom>
            <a:avLst/>
            <a:gdLst>
              <a:gd name="T0" fmla="*/ 112 w 128"/>
              <a:gd name="T1" fmla="*/ 0 h 128"/>
              <a:gd name="T2" fmla="*/ 16 w 128"/>
              <a:gd name="T3" fmla="*/ 0 h 128"/>
              <a:gd name="T4" fmla="*/ 0 w 128"/>
              <a:gd name="T5" fmla="*/ 16 h 128"/>
              <a:gd name="T6" fmla="*/ 0 w 128"/>
              <a:gd name="T7" fmla="*/ 112 h 128"/>
              <a:gd name="T8" fmla="*/ 16 w 128"/>
              <a:gd name="T9" fmla="*/ 128 h 128"/>
              <a:gd name="T10" fmla="*/ 112 w 128"/>
              <a:gd name="T11" fmla="*/ 128 h 128"/>
              <a:gd name="T12" fmla="*/ 128 w 128"/>
              <a:gd name="T13" fmla="*/ 112 h 128"/>
              <a:gd name="T14" fmla="*/ 128 w 128"/>
              <a:gd name="T15" fmla="*/ 16 h 128"/>
              <a:gd name="T16" fmla="*/ 112 w 128"/>
              <a:gd name="T17" fmla="*/ 0 h 128"/>
              <a:gd name="T18" fmla="*/ 32 w 128"/>
              <a:gd name="T19" fmla="*/ 8 h 128"/>
              <a:gd name="T20" fmla="*/ 96 w 128"/>
              <a:gd name="T21" fmla="*/ 8 h 128"/>
              <a:gd name="T22" fmla="*/ 96 w 128"/>
              <a:gd name="T23" fmla="*/ 44 h 128"/>
              <a:gd name="T24" fmla="*/ 92 w 128"/>
              <a:gd name="T25" fmla="*/ 48 h 128"/>
              <a:gd name="T26" fmla="*/ 36 w 128"/>
              <a:gd name="T27" fmla="*/ 48 h 128"/>
              <a:gd name="T28" fmla="*/ 32 w 128"/>
              <a:gd name="T29" fmla="*/ 44 h 128"/>
              <a:gd name="T30" fmla="*/ 32 w 128"/>
              <a:gd name="T31" fmla="*/ 8 h 128"/>
              <a:gd name="T32" fmla="*/ 120 w 128"/>
              <a:gd name="T33" fmla="*/ 112 h 128"/>
              <a:gd name="T34" fmla="*/ 112 w 128"/>
              <a:gd name="T35" fmla="*/ 120 h 128"/>
              <a:gd name="T36" fmla="*/ 16 w 128"/>
              <a:gd name="T37" fmla="*/ 120 h 128"/>
              <a:gd name="T38" fmla="*/ 8 w 128"/>
              <a:gd name="T39" fmla="*/ 112 h 128"/>
              <a:gd name="T40" fmla="*/ 8 w 128"/>
              <a:gd name="T41" fmla="*/ 16 h 128"/>
              <a:gd name="T42" fmla="*/ 16 w 128"/>
              <a:gd name="T43" fmla="*/ 8 h 128"/>
              <a:gd name="T44" fmla="*/ 24 w 128"/>
              <a:gd name="T45" fmla="*/ 8 h 128"/>
              <a:gd name="T46" fmla="*/ 24 w 128"/>
              <a:gd name="T47" fmla="*/ 48 h 128"/>
              <a:gd name="T48" fmla="*/ 32 w 128"/>
              <a:gd name="T49" fmla="*/ 56 h 128"/>
              <a:gd name="T50" fmla="*/ 96 w 128"/>
              <a:gd name="T51" fmla="*/ 56 h 128"/>
              <a:gd name="T52" fmla="*/ 104 w 128"/>
              <a:gd name="T53" fmla="*/ 48 h 128"/>
              <a:gd name="T54" fmla="*/ 104 w 128"/>
              <a:gd name="T55" fmla="*/ 8 h 128"/>
              <a:gd name="T56" fmla="*/ 112 w 128"/>
              <a:gd name="T57" fmla="*/ 8 h 128"/>
              <a:gd name="T58" fmla="*/ 120 w 128"/>
              <a:gd name="T59" fmla="*/ 16 h 128"/>
              <a:gd name="T60" fmla="*/ 120 w 128"/>
              <a:gd name="T61" fmla="*/ 112 h 128"/>
              <a:gd name="T62" fmla="*/ 76 w 128"/>
              <a:gd name="T63" fmla="*/ 40 h 128"/>
              <a:gd name="T64" fmla="*/ 80 w 128"/>
              <a:gd name="T65" fmla="*/ 36 h 128"/>
              <a:gd name="T66" fmla="*/ 80 w 128"/>
              <a:gd name="T67" fmla="*/ 20 h 128"/>
              <a:gd name="T68" fmla="*/ 76 w 128"/>
              <a:gd name="T69" fmla="*/ 16 h 128"/>
              <a:gd name="T70" fmla="*/ 72 w 128"/>
              <a:gd name="T71" fmla="*/ 20 h 128"/>
              <a:gd name="T72" fmla="*/ 72 w 128"/>
              <a:gd name="T73" fmla="*/ 36 h 128"/>
              <a:gd name="T74" fmla="*/ 76 w 128"/>
              <a:gd name="T75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32" y="8"/>
                </a:moveTo>
                <a:cubicBezTo>
                  <a:pt x="34" y="8"/>
                  <a:pt x="94" y="8"/>
                  <a:pt x="96" y="8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6"/>
                  <a:pt x="94" y="48"/>
                  <a:pt x="92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4" y="48"/>
                  <a:pt x="32" y="46"/>
                  <a:pt x="32" y="44"/>
                </a:cubicBezTo>
                <a:lnTo>
                  <a:pt x="32" y="8"/>
                </a:ln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52"/>
                  <a:pt x="28" y="56"/>
                  <a:pt x="32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100" y="56"/>
                  <a:pt x="104" y="52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  <a:moveTo>
                  <a:pt x="76" y="40"/>
                </a:moveTo>
                <a:cubicBezTo>
                  <a:pt x="78" y="40"/>
                  <a:pt x="80" y="38"/>
                  <a:pt x="80" y="36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cubicBezTo>
                  <a:pt x="74" y="16"/>
                  <a:pt x="72" y="18"/>
                  <a:pt x="72" y="20"/>
                </a:cubicBezTo>
                <a:cubicBezTo>
                  <a:pt x="72" y="36"/>
                  <a:pt x="72" y="36"/>
                  <a:pt x="72" y="36"/>
                </a:cubicBezTo>
                <a:cubicBezTo>
                  <a:pt x="72" y="38"/>
                  <a:pt x="74" y="40"/>
                  <a:pt x="76" y="40"/>
                </a:cubicBezTo>
                <a:close/>
              </a:path>
            </a:pathLst>
          </a:custGeom>
          <a:solidFill>
            <a:srgbClr val="702F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Freeform 9"/>
          <p:cNvSpPr>
            <a:spLocks noEditPoints="1"/>
          </p:cNvSpPr>
          <p:nvPr/>
        </p:nvSpPr>
        <p:spPr bwMode="auto">
          <a:xfrm>
            <a:off x="9632915" y="2439189"/>
            <a:ext cx="432225" cy="377899"/>
          </a:xfrm>
          <a:custGeom>
            <a:avLst/>
            <a:gdLst>
              <a:gd name="T0" fmla="*/ 120 w 128"/>
              <a:gd name="T1" fmla="*/ 48 h 112"/>
              <a:gd name="T2" fmla="*/ 96 w 128"/>
              <a:gd name="T3" fmla="*/ 64 h 112"/>
              <a:gd name="T4" fmla="*/ 90 w 128"/>
              <a:gd name="T5" fmla="*/ 52 h 112"/>
              <a:gd name="T6" fmla="*/ 104 w 128"/>
              <a:gd name="T7" fmla="*/ 28 h 112"/>
              <a:gd name="T8" fmla="*/ 76 w 128"/>
              <a:gd name="T9" fmla="*/ 0 h 112"/>
              <a:gd name="T10" fmla="*/ 48 w 128"/>
              <a:gd name="T11" fmla="*/ 28 h 112"/>
              <a:gd name="T12" fmla="*/ 56 w 128"/>
              <a:gd name="T13" fmla="*/ 48 h 112"/>
              <a:gd name="T14" fmla="*/ 42 w 128"/>
              <a:gd name="T15" fmla="*/ 48 h 112"/>
              <a:gd name="T16" fmla="*/ 48 w 128"/>
              <a:gd name="T17" fmla="*/ 32 h 112"/>
              <a:gd name="T18" fmla="*/ 24 w 128"/>
              <a:gd name="T19" fmla="*/ 8 h 112"/>
              <a:gd name="T20" fmla="*/ 0 w 128"/>
              <a:gd name="T21" fmla="*/ 32 h 112"/>
              <a:gd name="T22" fmla="*/ 8 w 128"/>
              <a:gd name="T23" fmla="*/ 50 h 112"/>
              <a:gd name="T24" fmla="*/ 0 w 128"/>
              <a:gd name="T25" fmla="*/ 64 h 112"/>
              <a:gd name="T26" fmla="*/ 0 w 128"/>
              <a:gd name="T27" fmla="*/ 96 h 112"/>
              <a:gd name="T28" fmla="*/ 16 w 128"/>
              <a:gd name="T29" fmla="*/ 112 h 112"/>
              <a:gd name="T30" fmla="*/ 80 w 128"/>
              <a:gd name="T31" fmla="*/ 112 h 112"/>
              <a:gd name="T32" fmla="*/ 96 w 128"/>
              <a:gd name="T33" fmla="*/ 96 h 112"/>
              <a:gd name="T34" fmla="*/ 96 w 128"/>
              <a:gd name="T35" fmla="*/ 92 h 112"/>
              <a:gd name="T36" fmla="*/ 120 w 128"/>
              <a:gd name="T37" fmla="*/ 112 h 112"/>
              <a:gd name="T38" fmla="*/ 128 w 128"/>
              <a:gd name="T39" fmla="*/ 104 h 112"/>
              <a:gd name="T40" fmla="*/ 128 w 128"/>
              <a:gd name="T41" fmla="*/ 56 h 112"/>
              <a:gd name="T42" fmla="*/ 120 w 128"/>
              <a:gd name="T43" fmla="*/ 48 h 112"/>
              <a:gd name="T44" fmla="*/ 8 w 128"/>
              <a:gd name="T45" fmla="*/ 32 h 112"/>
              <a:gd name="T46" fmla="*/ 24 w 128"/>
              <a:gd name="T47" fmla="*/ 16 h 112"/>
              <a:gd name="T48" fmla="*/ 40 w 128"/>
              <a:gd name="T49" fmla="*/ 32 h 112"/>
              <a:gd name="T50" fmla="*/ 24 w 128"/>
              <a:gd name="T51" fmla="*/ 48 h 112"/>
              <a:gd name="T52" fmla="*/ 8 w 128"/>
              <a:gd name="T53" fmla="*/ 32 h 112"/>
              <a:gd name="T54" fmla="*/ 88 w 128"/>
              <a:gd name="T55" fmla="*/ 96 h 112"/>
              <a:gd name="T56" fmla="*/ 80 w 128"/>
              <a:gd name="T57" fmla="*/ 104 h 112"/>
              <a:gd name="T58" fmla="*/ 16 w 128"/>
              <a:gd name="T59" fmla="*/ 104 h 112"/>
              <a:gd name="T60" fmla="*/ 8 w 128"/>
              <a:gd name="T61" fmla="*/ 96 h 112"/>
              <a:gd name="T62" fmla="*/ 8 w 128"/>
              <a:gd name="T63" fmla="*/ 64 h 112"/>
              <a:gd name="T64" fmla="*/ 16 w 128"/>
              <a:gd name="T65" fmla="*/ 56 h 112"/>
              <a:gd name="T66" fmla="*/ 80 w 128"/>
              <a:gd name="T67" fmla="*/ 56 h 112"/>
              <a:gd name="T68" fmla="*/ 88 w 128"/>
              <a:gd name="T69" fmla="*/ 64 h 112"/>
              <a:gd name="T70" fmla="*/ 88 w 128"/>
              <a:gd name="T71" fmla="*/ 96 h 112"/>
              <a:gd name="T72" fmla="*/ 76 w 128"/>
              <a:gd name="T73" fmla="*/ 48 h 112"/>
              <a:gd name="T74" fmla="*/ 56 w 128"/>
              <a:gd name="T75" fmla="*/ 28 h 112"/>
              <a:gd name="T76" fmla="*/ 76 w 128"/>
              <a:gd name="T77" fmla="*/ 8 h 112"/>
              <a:gd name="T78" fmla="*/ 96 w 128"/>
              <a:gd name="T79" fmla="*/ 28 h 112"/>
              <a:gd name="T80" fmla="*/ 76 w 128"/>
              <a:gd name="T81" fmla="*/ 48 h 112"/>
              <a:gd name="T82" fmla="*/ 120 w 128"/>
              <a:gd name="T83" fmla="*/ 104 h 112"/>
              <a:gd name="T84" fmla="*/ 96 w 128"/>
              <a:gd name="T85" fmla="*/ 84 h 112"/>
              <a:gd name="T86" fmla="*/ 96 w 128"/>
              <a:gd name="T87" fmla="*/ 72 h 112"/>
              <a:gd name="T88" fmla="*/ 120 w 128"/>
              <a:gd name="T89" fmla="*/ 56 h 112"/>
              <a:gd name="T90" fmla="*/ 120 w 128"/>
              <a:gd name="T91" fmla="*/ 10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8" h="112">
                <a:moveTo>
                  <a:pt x="120" y="48"/>
                </a:moveTo>
                <a:cubicBezTo>
                  <a:pt x="96" y="64"/>
                  <a:pt x="96" y="64"/>
                  <a:pt x="96" y="64"/>
                </a:cubicBezTo>
                <a:cubicBezTo>
                  <a:pt x="96" y="59"/>
                  <a:pt x="94" y="55"/>
                  <a:pt x="90" y="52"/>
                </a:cubicBezTo>
                <a:cubicBezTo>
                  <a:pt x="99" y="47"/>
                  <a:pt x="104" y="38"/>
                  <a:pt x="104" y="28"/>
                </a:cubicBezTo>
                <a:cubicBezTo>
                  <a:pt x="104" y="13"/>
                  <a:pt x="91" y="0"/>
                  <a:pt x="76" y="0"/>
                </a:cubicBezTo>
                <a:cubicBezTo>
                  <a:pt x="61" y="0"/>
                  <a:pt x="48" y="13"/>
                  <a:pt x="48" y="28"/>
                </a:cubicBezTo>
                <a:cubicBezTo>
                  <a:pt x="48" y="36"/>
                  <a:pt x="51" y="43"/>
                  <a:pt x="56" y="48"/>
                </a:cubicBezTo>
                <a:cubicBezTo>
                  <a:pt x="42" y="48"/>
                  <a:pt x="42" y="48"/>
                  <a:pt x="42" y="48"/>
                </a:cubicBezTo>
                <a:cubicBezTo>
                  <a:pt x="46" y="44"/>
                  <a:pt x="48" y="38"/>
                  <a:pt x="48" y="32"/>
                </a:cubicBezTo>
                <a:cubicBezTo>
                  <a:pt x="48" y="19"/>
                  <a:pt x="37" y="8"/>
                  <a:pt x="24" y="8"/>
                </a:cubicBezTo>
                <a:cubicBezTo>
                  <a:pt x="11" y="8"/>
                  <a:pt x="0" y="19"/>
                  <a:pt x="0" y="32"/>
                </a:cubicBezTo>
                <a:cubicBezTo>
                  <a:pt x="0" y="39"/>
                  <a:pt x="3" y="46"/>
                  <a:pt x="8" y="50"/>
                </a:cubicBezTo>
                <a:cubicBezTo>
                  <a:pt x="3" y="53"/>
                  <a:pt x="0" y="58"/>
                  <a:pt x="0" y="64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9" y="112"/>
                  <a:pt x="96" y="105"/>
                  <a:pt x="96" y="96"/>
                </a:cubicBezTo>
                <a:cubicBezTo>
                  <a:pt x="96" y="92"/>
                  <a:pt x="96" y="92"/>
                  <a:pt x="96" y="92"/>
                </a:cubicBezTo>
                <a:cubicBezTo>
                  <a:pt x="120" y="112"/>
                  <a:pt x="120" y="112"/>
                  <a:pt x="120" y="112"/>
                </a:cubicBezTo>
                <a:cubicBezTo>
                  <a:pt x="124" y="112"/>
                  <a:pt x="128" y="108"/>
                  <a:pt x="128" y="104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2"/>
                  <a:pt x="124" y="48"/>
                  <a:pt x="120" y="48"/>
                </a:cubicBezTo>
                <a:close/>
                <a:moveTo>
                  <a:pt x="8" y="32"/>
                </a:moveTo>
                <a:cubicBezTo>
                  <a:pt x="8" y="23"/>
                  <a:pt x="15" y="16"/>
                  <a:pt x="24" y="16"/>
                </a:cubicBezTo>
                <a:cubicBezTo>
                  <a:pt x="33" y="16"/>
                  <a:pt x="40" y="23"/>
                  <a:pt x="40" y="32"/>
                </a:cubicBezTo>
                <a:cubicBezTo>
                  <a:pt x="40" y="41"/>
                  <a:pt x="33" y="48"/>
                  <a:pt x="24" y="48"/>
                </a:cubicBezTo>
                <a:cubicBezTo>
                  <a:pt x="15" y="48"/>
                  <a:pt x="8" y="41"/>
                  <a:pt x="8" y="32"/>
                </a:cubicBezTo>
                <a:close/>
                <a:moveTo>
                  <a:pt x="88" y="96"/>
                </a:moveTo>
                <a:cubicBezTo>
                  <a:pt x="88" y="100"/>
                  <a:pt x="84" y="104"/>
                  <a:pt x="80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0"/>
                  <a:pt x="12" y="56"/>
                  <a:pt x="16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4" y="56"/>
                  <a:pt x="88" y="60"/>
                  <a:pt x="88" y="64"/>
                </a:cubicBezTo>
                <a:lnTo>
                  <a:pt x="88" y="96"/>
                </a:lnTo>
                <a:close/>
                <a:moveTo>
                  <a:pt x="76" y="48"/>
                </a:moveTo>
                <a:cubicBezTo>
                  <a:pt x="65" y="48"/>
                  <a:pt x="56" y="39"/>
                  <a:pt x="56" y="28"/>
                </a:cubicBezTo>
                <a:cubicBezTo>
                  <a:pt x="56" y="17"/>
                  <a:pt x="65" y="8"/>
                  <a:pt x="76" y="8"/>
                </a:cubicBezTo>
                <a:cubicBezTo>
                  <a:pt x="87" y="8"/>
                  <a:pt x="96" y="17"/>
                  <a:pt x="96" y="28"/>
                </a:cubicBezTo>
                <a:cubicBezTo>
                  <a:pt x="96" y="39"/>
                  <a:pt x="87" y="48"/>
                  <a:pt x="76" y="48"/>
                </a:cubicBezTo>
                <a:close/>
                <a:moveTo>
                  <a:pt x="120" y="104"/>
                </a:moveTo>
                <a:cubicBezTo>
                  <a:pt x="96" y="84"/>
                  <a:pt x="96" y="84"/>
                  <a:pt x="96" y="84"/>
                </a:cubicBezTo>
                <a:cubicBezTo>
                  <a:pt x="96" y="81"/>
                  <a:pt x="96" y="74"/>
                  <a:pt x="96" y="72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62"/>
                  <a:pt x="120" y="101"/>
                  <a:pt x="120" y="104"/>
                </a:cubicBezTo>
                <a:close/>
              </a:path>
            </a:pathLst>
          </a:custGeom>
          <a:solidFill>
            <a:srgbClr val="702F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7" name="Freeform 13"/>
          <p:cNvSpPr>
            <a:spLocks noEditPoints="1"/>
          </p:cNvSpPr>
          <p:nvPr/>
        </p:nvSpPr>
        <p:spPr bwMode="auto">
          <a:xfrm>
            <a:off x="5879449" y="2401554"/>
            <a:ext cx="417664" cy="415534"/>
          </a:xfrm>
          <a:custGeom>
            <a:avLst/>
            <a:gdLst>
              <a:gd name="T0" fmla="*/ 104 w 112"/>
              <a:gd name="T1" fmla="*/ 52 h 112"/>
              <a:gd name="T2" fmla="*/ 104 w 112"/>
              <a:gd name="T3" fmla="*/ 96 h 112"/>
              <a:gd name="T4" fmla="*/ 96 w 112"/>
              <a:gd name="T5" fmla="*/ 104 h 112"/>
              <a:gd name="T6" fmla="*/ 16 w 112"/>
              <a:gd name="T7" fmla="*/ 104 h 112"/>
              <a:gd name="T8" fmla="*/ 8 w 112"/>
              <a:gd name="T9" fmla="*/ 96 h 112"/>
              <a:gd name="T10" fmla="*/ 8 w 112"/>
              <a:gd name="T11" fmla="*/ 16 h 112"/>
              <a:gd name="T12" fmla="*/ 16 w 112"/>
              <a:gd name="T13" fmla="*/ 8 h 112"/>
              <a:gd name="T14" fmla="*/ 60 w 112"/>
              <a:gd name="T15" fmla="*/ 8 h 112"/>
              <a:gd name="T16" fmla="*/ 60 w 112"/>
              <a:gd name="T17" fmla="*/ 0 h 112"/>
              <a:gd name="T18" fmla="*/ 16 w 112"/>
              <a:gd name="T19" fmla="*/ 0 h 112"/>
              <a:gd name="T20" fmla="*/ 0 w 112"/>
              <a:gd name="T21" fmla="*/ 18 h 112"/>
              <a:gd name="T22" fmla="*/ 0 w 112"/>
              <a:gd name="T23" fmla="*/ 96 h 112"/>
              <a:gd name="T24" fmla="*/ 16 w 112"/>
              <a:gd name="T25" fmla="*/ 112 h 112"/>
              <a:gd name="T26" fmla="*/ 94 w 112"/>
              <a:gd name="T27" fmla="*/ 112 h 112"/>
              <a:gd name="T28" fmla="*/ 112 w 112"/>
              <a:gd name="T29" fmla="*/ 96 h 112"/>
              <a:gd name="T30" fmla="*/ 112 w 112"/>
              <a:gd name="T31" fmla="*/ 52 h 112"/>
              <a:gd name="T32" fmla="*/ 104 w 112"/>
              <a:gd name="T33" fmla="*/ 52 h 112"/>
              <a:gd name="T34" fmla="*/ 44 w 112"/>
              <a:gd name="T35" fmla="*/ 44 h 112"/>
              <a:gd name="T36" fmla="*/ 40 w 112"/>
              <a:gd name="T37" fmla="*/ 40 h 112"/>
              <a:gd name="T38" fmla="*/ 36 w 112"/>
              <a:gd name="T39" fmla="*/ 44 h 112"/>
              <a:gd name="T40" fmla="*/ 36 w 112"/>
              <a:gd name="T41" fmla="*/ 72 h 112"/>
              <a:gd name="T42" fmla="*/ 40 w 112"/>
              <a:gd name="T43" fmla="*/ 76 h 112"/>
              <a:gd name="T44" fmla="*/ 68 w 112"/>
              <a:gd name="T45" fmla="*/ 76 h 112"/>
              <a:gd name="T46" fmla="*/ 72 w 112"/>
              <a:gd name="T47" fmla="*/ 72 h 112"/>
              <a:gd name="T48" fmla="*/ 68 w 112"/>
              <a:gd name="T49" fmla="*/ 68 h 112"/>
              <a:gd name="T50" fmla="*/ 50 w 112"/>
              <a:gd name="T51" fmla="*/ 68 h 112"/>
              <a:gd name="T52" fmla="*/ 109 w 112"/>
              <a:gd name="T53" fmla="*/ 9 h 112"/>
              <a:gd name="T54" fmla="*/ 109 w 112"/>
              <a:gd name="T55" fmla="*/ 3 h 112"/>
              <a:gd name="T56" fmla="*/ 104 w 112"/>
              <a:gd name="T57" fmla="*/ 3 h 112"/>
              <a:gd name="T58" fmla="*/ 44 w 112"/>
              <a:gd name="T59" fmla="*/ 63 h 112"/>
              <a:gd name="T60" fmla="*/ 44 w 112"/>
              <a:gd name="T61" fmla="*/ 4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2" h="112">
                <a:moveTo>
                  <a:pt x="104" y="52"/>
                </a:moveTo>
                <a:cubicBezTo>
                  <a:pt x="104" y="96"/>
                  <a:pt x="104" y="96"/>
                  <a:pt x="104" y="96"/>
                </a:cubicBezTo>
                <a:cubicBezTo>
                  <a:pt x="104" y="100"/>
                  <a:pt x="100" y="104"/>
                  <a:pt x="9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1" y="104"/>
                  <a:pt x="8" y="101"/>
                  <a:pt x="8" y="9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0"/>
                  <a:pt x="60" y="0"/>
                  <a:pt x="6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1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103" y="112"/>
                  <a:pt x="112" y="105"/>
                  <a:pt x="112" y="96"/>
                </a:cubicBezTo>
                <a:cubicBezTo>
                  <a:pt x="112" y="52"/>
                  <a:pt x="112" y="52"/>
                  <a:pt x="112" y="52"/>
                </a:cubicBezTo>
                <a:lnTo>
                  <a:pt x="104" y="52"/>
                </a:lnTo>
                <a:close/>
                <a:moveTo>
                  <a:pt x="44" y="44"/>
                </a:moveTo>
                <a:cubicBezTo>
                  <a:pt x="44" y="42"/>
                  <a:pt x="42" y="40"/>
                  <a:pt x="40" y="40"/>
                </a:cubicBezTo>
                <a:cubicBezTo>
                  <a:pt x="38" y="40"/>
                  <a:pt x="36" y="42"/>
                  <a:pt x="36" y="44"/>
                </a:cubicBezTo>
                <a:cubicBezTo>
                  <a:pt x="36" y="72"/>
                  <a:pt x="36" y="72"/>
                  <a:pt x="36" y="72"/>
                </a:cubicBezTo>
                <a:cubicBezTo>
                  <a:pt x="36" y="74"/>
                  <a:pt x="38" y="76"/>
                  <a:pt x="40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70" y="76"/>
                  <a:pt x="72" y="74"/>
                  <a:pt x="72" y="72"/>
                </a:cubicBezTo>
                <a:cubicBezTo>
                  <a:pt x="72" y="70"/>
                  <a:pt x="70" y="68"/>
                  <a:pt x="68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109" y="9"/>
                  <a:pt x="109" y="9"/>
                  <a:pt x="109" y="9"/>
                </a:cubicBezTo>
                <a:cubicBezTo>
                  <a:pt x="111" y="7"/>
                  <a:pt x="111" y="5"/>
                  <a:pt x="109" y="3"/>
                </a:cubicBezTo>
                <a:cubicBezTo>
                  <a:pt x="108" y="2"/>
                  <a:pt x="105" y="2"/>
                  <a:pt x="104" y="3"/>
                </a:cubicBezTo>
                <a:cubicBezTo>
                  <a:pt x="44" y="63"/>
                  <a:pt x="44" y="63"/>
                  <a:pt x="44" y="63"/>
                </a:cubicBezTo>
                <a:lnTo>
                  <a:pt x="44" y="44"/>
                </a:lnTo>
                <a:close/>
              </a:path>
            </a:pathLst>
          </a:custGeom>
          <a:solidFill>
            <a:srgbClr val="702F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8" name="Freeform 17"/>
          <p:cNvSpPr>
            <a:spLocks noEditPoints="1"/>
          </p:cNvSpPr>
          <p:nvPr/>
        </p:nvSpPr>
        <p:spPr bwMode="auto">
          <a:xfrm>
            <a:off x="4026067" y="4451541"/>
            <a:ext cx="365082" cy="363290"/>
          </a:xfrm>
          <a:custGeom>
            <a:avLst/>
            <a:gdLst>
              <a:gd name="T0" fmla="*/ 108 w 112"/>
              <a:gd name="T1" fmla="*/ 0 h 112"/>
              <a:gd name="T2" fmla="*/ 80 w 112"/>
              <a:gd name="T3" fmla="*/ 0 h 112"/>
              <a:gd name="T4" fmla="*/ 76 w 112"/>
              <a:gd name="T5" fmla="*/ 4 h 112"/>
              <a:gd name="T6" fmla="*/ 80 w 112"/>
              <a:gd name="T7" fmla="*/ 8 h 112"/>
              <a:gd name="T8" fmla="*/ 98 w 112"/>
              <a:gd name="T9" fmla="*/ 8 h 112"/>
              <a:gd name="T10" fmla="*/ 37 w 112"/>
              <a:gd name="T11" fmla="*/ 65 h 112"/>
              <a:gd name="T12" fmla="*/ 37 w 112"/>
              <a:gd name="T13" fmla="*/ 71 h 112"/>
              <a:gd name="T14" fmla="*/ 43 w 112"/>
              <a:gd name="T15" fmla="*/ 71 h 112"/>
              <a:gd name="T16" fmla="*/ 104 w 112"/>
              <a:gd name="T17" fmla="*/ 13 h 112"/>
              <a:gd name="T18" fmla="*/ 104 w 112"/>
              <a:gd name="T19" fmla="*/ 32 h 112"/>
              <a:gd name="T20" fmla="*/ 108 w 112"/>
              <a:gd name="T21" fmla="*/ 36 h 112"/>
              <a:gd name="T22" fmla="*/ 112 w 112"/>
              <a:gd name="T23" fmla="*/ 32 h 112"/>
              <a:gd name="T24" fmla="*/ 112 w 112"/>
              <a:gd name="T25" fmla="*/ 4 h 112"/>
              <a:gd name="T26" fmla="*/ 108 w 112"/>
              <a:gd name="T27" fmla="*/ 0 h 112"/>
              <a:gd name="T28" fmla="*/ 104 w 112"/>
              <a:gd name="T29" fmla="*/ 96 h 112"/>
              <a:gd name="T30" fmla="*/ 96 w 112"/>
              <a:gd name="T31" fmla="*/ 104 h 112"/>
              <a:gd name="T32" fmla="*/ 16 w 112"/>
              <a:gd name="T33" fmla="*/ 104 h 112"/>
              <a:gd name="T34" fmla="*/ 8 w 112"/>
              <a:gd name="T35" fmla="*/ 96 h 112"/>
              <a:gd name="T36" fmla="*/ 8 w 112"/>
              <a:gd name="T37" fmla="*/ 16 h 112"/>
              <a:gd name="T38" fmla="*/ 16 w 112"/>
              <a:gd name="T39" fmla="*/ 8 h 112"/>
              <a:gd name="T40" fmla="*/ 60 w 112"/>
              <a:gd name="T41" fmla="*/ 8 h 112"/>
              <a:gd name="T42" fmla="*/ 60 w 112"/>
              <a:gd name="T43" fmla="*/ 0 h 112"/>
              <a:gd name="T44" fmla="*/ 16 w 112"/>
              <a:gd name="T45" fmla="*/ 0 h 112"/>
              <a:gd name="T46" fmla="*/ 0 w 112"/>
              <a:gd name="T47" fmla="*/ 18 h 112"/>
              <a:gd name="T48" fmla="*/ 0 w 112"/>
              <a:gd name="T49" fmla="*/ 96 h 112"/>
              <a:gd name="T50" fmla="*/ 16 w 112"/>
              <a:gd name="T51" fmla="*/ 112 h 112"/>
              <a:gd name="T52" fmla="*/ 94 w 112"/>
              <a:gd name="T53" fmla="*/ 112 h 112"/>
              <a:gd name="T54" fmla="*/ 112 w 112"/>
              <a:gd name="T55" fmla="*/ 96 h 112"/>
              <a:gd name="T56" fmla="*/ 112 w 112"/>
              <a:gd name="T57" fmla="*/ 52 h 112"/>
              <a:gd name="T58" fmla="*/ 104 w 112"/>
              <a:gd name="T59" fmla="*/ 52 h 112"/>
              <a:gd name="T60" fmla="*/ 104 w 112"/>
              <a:gd name="T61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2" h="112">
                <a:moveTo>
                  <a:pt x="108" y="0"/>
                </a:moveTo>
                <a:cubicBezTo>
                  <a:pt x="80" y="0"/>
                  <a:pt x="80" y="0"/>
                  <a:pt x="80" y="0"/>
                </a:cubicBezTo>
                <a:cubicBezTo>
                  <a:pt x="78" y="0"/>
                  <a:pt x="76" y="2"/>
                  <a:pt x="76" y="4"/>
                </a:cubicBezTo>
                <a:cubicBezTo>
                  <a:pt x="76" y="6"/>
                  <a:pt x="78" y="8"/>
                  <a:pt x="80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37" y="65"/>
                  <a:pt x="37" y="65"/>
                  <a:pt x="37" y="65"/>
                </a:cubicBezTo>
                <a:cubicBezTo>
                  <a:pt x="36" y="67"/>
                  <a:pt x="36" y="69"/>
                  <a:pt x="37" y="71"/>
                </a:cubicBezTo>
                <a:cubicBezTo>
                  <a:pt x="39" y="72"/>
                  <a:pt x="41" y="72"/>
                  <a:pt x="43" y="71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4"/>
                  <a:pt x="106" y="36"/>
                  <a:pt x="108" y="36"/>
                </a:cubicBezTo>
                <a:cubicBezTo>
                  <a:pt x="110" y="36"/>
                  <a:pt x="112" y="34"/>
                  <a:pt x="112" y="32"/>
                </a:cubicBezTo>
                <a:cubicBezTo>
                  <a:pt x="112" y="4"/>
                  <a:pt x="112" y="4"/>
                  <a:pt x="112" y="4"/>
                </a:cubicBezTo>
                <a:cubicBezTo>
                  <a:pt x="112" y="2"/>
                  <a:pt x="110" y="0"/>
                  <a:pt x="108" y="0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1" y="104"/>
                  <a:pt x="8" y="101"/>
                  <a:pt x="8" y="9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0"/>
                  <a:pt x="60" y="0"/>
                  <a:pt x="6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1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103" y="112"/>
                  <a:pt x="112" y="105"/>
                  <a:pt x="112" y="96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04" y="52"/>
                  <a:pt x="104" y="52"/>
                  <a:pt x="104" y="52"/>
                </a:cubicBezTo>
                <a:lnTo>
                  <a:pt x="104" y="96"/>
                </a:lnTo>
                <a:close/>
              </a:path>
            </a:pathLst>
          </a:custGeom>
          <a:solidFill>
            <a:srgbClr val="702F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9" name="Freeform 21"/>
          <p:cNvSpPr>
            <a:spLocks noEditPoints="1"/>
          </p:cNvSpPr>
          <p:nvPr/>
        </p:nvSpPr>
        <p:spPr bwMode="auto">
          <a:xfrm>
            <a:off x="7743428" y="4451541"/>
            <a:ext cx="439902" cy="437272"/>
          </a:xfrm>
          <a:custGeom>
            <a:avLst/>
            <a:gdLst>
              <a:gd name="T0" fmla="*/ 4 w 128"/>
              <a:gd name="T1" fmla="*/ 60 h 128"/>
              <a:gd name="T2" fmla="*/ 4 w 128"/>
              <a:gd name="T3" fmla="*/ 68 h 128"/>
              <a:gd name="T4" fmla="*/ 20 w 128"/>
              <a:gd name="T5" fmla="*/ 64 h 128"/>
              <a:gd name="T6" fmla="*/ 102 w 128"/>
              <a:gd name="T7" fmla="*/ 31 h 128"/>
              <a:gd name="T8" fmla="*/ 111 w 128"/>
              <a:gd name="T9" fmla="*/ 17 h 128"/>
              <a:gd name="T10" fmla="*/ 97 w 128"/>
              <a:gd name="T11" fmla="*/ 26 h 128"/>
              <a:gd name="T12" fmla="*/ 102 w 128"/>
              <a:gd name="T13" fmla="*/ 31 h 128"/>
              <a:gd name="T14" fmla="*/ 33 w 128"/>
              <a:gd name="T15" fmla="*/ 33 h 128"/>
              <a:gd name="T16" fmla="*/ 24 w 128"/>
              <a:gd name="T17" fmla="*/ 19 h 128"/>
              <a:gd name="T18" fmla="*/ 19 w 128"/>
              <a:gd name="T19" fmla="*/ 24 h 128"/>
              <a:gd name="T20" fmla="*/ 64 w 128"/>
              <a:gd name="T21" fmla="*/ 20 h 128"/>
              <a:gd name="T22" fmla="*/ 68 w 128"/>
              <a:gd name="T23" fmla="*/ 4 h 128"/>
              <a:gd name="T24" fmla="*/ 60 w 128"/>
              <a:gd name="T25" fmla="*/ 4 h 128"/>
              <a:gd name="T26" fmla="*/ 64 w 128"/>
              <a:gd name="T27" fmla="*/ 20 h 128"/>
              <a:gd name="T28" fmla="*/ 60 w 128"/>
              <a:gd name="T29" fmla="*/ 112 h 128"/>
              <a:gd name="T30" fmla="*/ 64 w 128"/>
              <a:gd name="T31" fmla="*/ 128 h 128"/>
              <a:gd name="T32" fmla="*/ 68 w 128"/>
              <a:gd name="T33" fmla="*/ 112 h 128"/>
              <a:gd name="T34" fmla="*/ 101 w 128"/>
              <a:gd name="T35" fmla="*/ 95 h 128"/>
              <a:gd name="T36" fmla="*/ 95 w 128"/>
              <a:gd name="T37" fmla="*/ 101 h 128"/>
              <a:gd name="T38" fmla="*/ 109 w 128"/>
              <a:gd name="T39" fmla="*/ 109 h 128"/>
              <a:gd name="T40" fmla="*/ 101 w 128"/>
              <a:gd name="T41" fmla="*/ 95 h 128"/>
              <a:gd name="T42" fmla="*/ 112 w 128"/>
              <a:gd name="T43" fmla="*/ 60 h 128"/>
              <a:gd name="T44" fmla="*/ 112 w 128"/>
              <a:gd name="T45" fmla="*/ 68 h 128"/>
              <a:gd name="T46" fmla="*/ 128 w 128"/>
              <a:gd name="T47" fmla="*/ 64 h 128"/>
              <a:gd name="T48" fmla="*/ 30 w 128"/>
              <a:gd name="T49" fmla="*/ 93 h 128"/>
              <a:gd name="T50" fmla="*/ 21 w 128"/>
              <a:gd name="T51" fmla="*/ 107 h 128"/>
              <a:gd name="T52" fmla="*/ 35 w 128"/>
              <a:gd name="T53" fmla="*/ 98 h 128"/>
              <a:gd name="T54" fmla="*/ 30 w 128"/>
              <a:gd name="T55" fmla="*/ 93 h 128"/>
              <a:gd name="T56" fmla="*/ 28 w 128"/>
              <a:gd name="T57" fmla="*/ 64 h 128"/>
              <a:gd name="T58" fmla="*/ 100 w 128"/>
              <a:gd name="T59" fmla="*/ 64 h 128"/>
              <a:gd name="T60" fmla="*/ 64 w 128"/>
              <a:gd name="T61" fmla="*/ 92 h 128"/>
              <a:gd name="T62" fmla="*/ 64 w 128"/>
              <a:gd name="T63" fmla="*/ 36 h 128"/>
              <a:gd name="T64" fmla="*/ 64 w 128"/>
              <a:gd name="T65" fmla="*/ 9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6" y="60"/>
                </a:moveTo>
                <a:cubicBezTo>
                  <a:pt x="4" y="60"/>
                  <a:pt x="4" y="60"/>
                  <a:pt x="4" y="60"/>
                </a:cubicBezTo>
                <a:cubicBezTo>
                  <a:pt x="2" y="60"/>
                  <a:pt x="0" y="62"/>
                  <a:pt x="0" y="64"/>
                </a:cubicBezTo>
                <a:cubicBezTo>
                  <a:pt x="0" y="66"/>
                  <a:pt x="2" y="68"/>
                  <a:pt x="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8" y="68"/>
                  <a:pt x="20" y="66"/>
                  <a:pt x="20" y="64"/>
                </a:cubicBezTo>
                <a:cubicBezTo>
                  <a:pt x="20" y="62"/>
                  <a:pt x="18" y="60"/>
                  <a:pt x="16" y="60"/>
                </a:cubicBezTo>
                <a:close/>
                <a:moveTo>
                  <a:pt x="102" y="31"/>
                </a:moveTo>
                <a:cubicBezTo>
                  <a:pt x="111" y="23"/>
                  <a:pt x="111" y="23"/>
                  <a:pt x="111" y="23"/>
                </a:cubicBezTo>
                <a:cubicBezTo>
                  <a:pt x="112" y="21"/>
                  <a:pt x="112" y="19"/>
                  <a:pt x="111" y="17"/>
                </a:cubicBezTo>
                <a:cubicBezTo>
                  <a:pt x="109" y="16"/>
                  <a:pt x="107" y="16"/>
                  <a:pt x="105" y="17"/>
                </a:cubicBezTo>
                <a:cubicBezTo>
                  <a:pt x="97" y="26"/>
                  <a:pt x="97" y="26"/>
                  <a:pt x="97" y="26"/>
                </a:cubicBezTo>
                <a:cubicBezTo>
                  <a:pt x="95" y="27"/>
                  <a:pt x="95" y="30"/>
                  <a:pt x="97" y="31"/>
                </a:cubicBezTo>
                <a:cubicBezTo>
                  <a:pt x="98" y="33"/>
                  <a:pt x="101" y="33"/>
                  <a:pt x="102" y="31"/>
                </a:cubicBezTo>
                <a:close/>
                <a:moveTo>
                  <a:pt x="27" y="33"/>
                </a:moveTo>
                <a:cubicBezTo>
                  <a:pt x="29" y="34"/>
                  <a:pt x="31" y="34"/>
                  <a:pt x="33" y="33"/>
                </a:cubicBezTo>
                <a:cubicBezTo>
                  <a:pt x="34" y="31"/>
                  <a:pt x="34" y="29"/>
                  <a:pt x="33" y="27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17"/>
                  <a:pt x="20" y="17"/>
                  <a:pt x="19" y="19"/>
                </a:cubicBezTo>
                <a:cubicBezTo>
                  <a:pt x="17" y="20"/>
                  <a:pt x="17" y="23"/>
                  <a:pt x="19" y="24"/>
                </a:cubicBezTo>
                <a:lnTo>
                  <a:pt x="27" y="33"/>
                </a:lnTo>
                <a:close/>
                <a:moveTo>
                  <a:pt x="64" y="20"/>
                </a:moveTo>
                <a:cubicBezTo>
                  <a:pt x="66" y="20"/>
                  <a:pt x="68" y="18"/>
                  <a:pt x="68" y="16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8"/>
                  <a:pt x="62" y="20"/>
                  <a:pt x="64" y="20"/>
                </a:cubicBezTo>
                <a:close/>
                <a:moveTo>
                  <a:pt x="64" y="108"/>
                </a:moveTo>
                <a:cubicBezTo>
                  <a:pt x="62" y="108"/>
                  <a:pt x="60" y="110"/>
                  <a:pt x="60" y="112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60" y="126"/>
                  <a:pt x="62" y="128"/>
                  <a:pt x="64" y="128"/>
                </a:cubicBezTo>
                <a:cubicBezTo>
                  <a:pt x="66" y="128"/>
                  <a:pt x="68" y="126"/>
                  <a:pt x="68" y="124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8" y="110"/>
                  <a:pt x="66" y="108"/>
                  <a:pt x="64" y="108"/>
                </a:cubicBezTo>
                <a:close/>
                <a:moveTo>
                  <a:pt x="101" y="95"/>
                </a:moveTo>
                <a:cubicBezTo>
                  <a:pt x="99" y="94"/>
                  <a:pt x="97" y="94"/>
                  <a:pt x="95" y="95"/>
                </a:cubicBezTo>
                <a:cubicBezTo>
                  <a:pt x="94" y="97"/>
                  <a:pt x="94" y="99"/>
                  <a:pt x="95" y="101"/>
                </a:cubicBezTo>
                <a:cubicBezTo>
                  <a:pt x="104" y="109"/>
                  <a:pt x="104" y="109"/>
                  <a:pt x="104" y="109"/>
                </a:cubicBezTo>
                <a:cubicBezTo>
                  <a:pt x="105" y="111"/>
                  <a:pt x="108" y="111"/>
                  <a:pt x="109" y="109"/>
                </a:cubicBezTo>
                <a:cubicBezTo>
                  <a:pt x="111" y="108"/>
                  <a:pt x="111" y="105"/>
                  <a:pt x="109" y="104"/>
                </a:cubicBezTo>
                <a:lnTo>
                  <a:pt x="101" y="95"/>
                </a:lnTo>
                <a:close/>
                <a:moveTo>
                  <a:pt x="124" y="60"/>
                </a:moveTo>
                <a:cubicBezTo>
                  <a:pt x="112" y="60"/>
                  <a:pt x="112" y="60"/>
                  <a:pt x="112" y="60"/>
                </a:cubicBezTo>
                <a:cubicBezTo>
                  <a:pt x="110" y="60"/>
                  <a:pt x="108" y="62"/>
                  <a:pt x="108" y="64"/>
                </a:cubicBezTo>
                <a:cubicBezTo>
                  <a:pt x="108" y="66"/>
                  <a:pt x="110" y="68"/>
                  <a:pt x="112" y="68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26" y="68"/>
                  <a:pt x="128" y="66"/>
                  <a:pt x="128" y="64"/>
                </a:cubicBezTo>
                <a:cubicBezTo>
                  <a:pt x="128" y="62"/>
                  <a:pt x="126" y="60"/>
                  <a:pt x="124" y="60"/>
                </a:cubicBezTo>
                <a:close/>
                <a:moveTo>
                  <a:pt x="30" y="93"/>
                </a:moveTo>
                <a:cubicBezTo>
                  <a:pt x="21" y="101"/>
                  <a:pt x="21" y="101"/>
                  <a:pt x="21" y="101"/>
                </a:cubicBezTo>
                <a:cubicBezTo>
                  <a:pt x="20" y="103"/>
                  <a:pt x="20" y="105"/>
                  <a:pt x="21" y="107"/>
                </a:cubicBezTo>
                <a:cubicBezTo>
                  <a:pt x="23" y="108"/>
                  <a:pt x="25" y="108"/>
                  <a:pt x="27" y="107"/>
                </a:cubicBezTo>
                <a:cubicBezTo>
                  <a:pt x="35" y="98"/>
                  <a:pt x="35" y="98"/>
                  <a:pt x="35" y="98"/>
                </a:cubicBezTo>
                <a:cubicBezTo>
                  <a:pt x="37" y="97"/>
                  <a:pt x="37" y="94"/>
                  <a:pt x="35" y="93"/>
                </a:cubicBezTo>
                <a:cubicBezTo>
                  <a:pt x="34" y="91"/>
                  <a:pt x="31" y="91"/>
                  <a:pt x="30" y="93"/>
                </a:cubicBezTo>
                <a:close/>
                <a:moveTo>
                  <a:pt x="64" y="28"/>
                </a:moveTo>
                <a:cubicBezTo>
                  <a:pt x="44" y="28"/>
                  <a:pt x="28" y="44"/>
                  <a:pt x="28" y="64"/>
                </a:cubicBezTo>
                <a:cubicBezTo>
                  <a:pt x="28" y="84"/>
                  <a:pt x="44" y="100"/>
                  <a:pt x="64" y="100"/>
                </a:cubicBezTo>
                <a:cubicBezTo>
                  <a:pt x="84" y="100"/>
                  <a:pt x="100" y="84"/>
                  <a:pt x="100" y="64"/>
                </a:cubicBezTo>
                <a:cubicBezTo>
                  <a:pt x="100" y="44"/>
                  <a:pt x="84" y="28"/>
                  <a:pt x="64" y="28"/>
                </a:cubicBezTo>
                <a:close/>
                <a:moveTo>
                  <a:pt x="64" y="92"/>
                </a:moveTo>
                <a:cubicBezTo>
                  <a:pt x="49" y="92"/>
                  <a:pt x="36" y="79"/>
                  <a:pt x="36" y="64"/>
                </a:cubicBezTo>
                <a:cubicBezTo>
                  <a:pt x="36" y="49"/>
                  <a:pt x="49" y="36"/>
                  <a:pt x="64" y="36"/>
                </a:cubicBezTo>
                <a:cubicBezTo>
                  <a:pt x="79" y="36"/>
                  <a:pt x="92" y="49"/>
                  <a:pt x="92" y="64"/>
                </a:cubicBezTo>
                <a:cubicBezTo>
                  <a:pt x="92" y="79"/>
                  <a:pt x="79" y="92"/>
                  <a:pt x="64" y="92"/>
                </a:cubicBezTo>
                <a:close/>
              </a:path>
            </a:pathLst>
          </a:custGeom>
          <a:solidFill>
            <a:srgbClr val="702F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0" name="文本框 159"/>
          <p:cNvSpPr txBox="1"/>
          <p:nvPr/>
        </p:nvSpPr>
        <p:spPr>
          <a:xfrm>
            <a:off x="1134975" y="4634644"/>
            <a:ext cx="2332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5009689" y="4634644"/>
            <a:ext cx="2332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8672145" y="4634644"/>
            <a:ext cx="2332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6831617" y="2033659"/>
            <a:ext cx="2332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3092313" y="2033659"/>
            <a:ext cx="2332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2829897" y="1673055"/>
            <a:ext cx="268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在此输入小标题</a:t>
            </a:r>
            <a:endParaRPr lang="zh-CN" altLang="en-US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4663255" y="4266875"/>
            <a:ext cx="268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在此输入小标题</a:t>
            </a:r>
            <a:endParaRPr lang="zh-CN" altLang="en-US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8455191" y="4266875"/>
            <a:ext cx="268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在此输入小标题</a:t>
            </a:r>
            <a:endParaRPr lang="zh-CN" altLang="en-US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6580093" y="1662624"/>
            <a:ext cx="268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在此输入小标题</a:t>
            </a:r>
            <a:endParaRPr lang="zh-CN" altLang="en-US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5" grpId="0"/>
      <p:bldP spid="155" grpId="0" animBg="1"/>
      <p:bldP spid="156" grpId="0" animBg="1"/>
      <p:bldP spid="157" grpId="0" animBg="1"/>
      <p:bldP spid="158" grpId="0" animBg="1"/>
      <p:bldP spid="159" grpId="0" animBg="1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研究方法及过程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218622" y="1838960"/>
            <a:ext cx="10038872" cy="4228226"/>
            <a:chOff x="1001" y="2498"/>
            <a:chExt cx="12546" cy="5284"/>
          </a:xfrm>
        </p:grpSpPr>
        <p:grpSp>
          <p:nvGrpSpPr>
            <p:cNvPr id="62" name="组合 61"/>
            <p:cNvGrpSpPr/>
            <p:nvPr/>
          </p:nvGrpSpPr>
          <p:grpSpPr>
            <a:xfrm>
              <a:off x="4547" y="2498"/>
              <a:ext cx="5219" cy="2156"/>
              <a:chOff x="4087" y="2876"/>
              <a:chExt cx="5219" cy="2156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4087" y="2876"/>
                <a:ext cx="4701" cy="21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4087" y="2876"/>
                <a:ext cx="340" cy="2155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4512" y="2876"/>
                <a:ext cx="524" cy="2155"/>
              </a:xfrm>
              <a:prstGeom prst="rect">
                <a:avLst/>
              </a:prstGeom>
              <a:solidFill>
                <a:srgbClr val="702F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5131" y="2876"/>
                <a:ext cx="706" cy="2155"/>
              </a:xfrm>
              <a:prstGeom prst="rect">
                <a:avLst/>
              </a:prstGeom>
              <a:solidFill>
                <a:srgbClr val="9B9B99"/>
              </a:solidFill>
              <a:ln>
                <a:solidFill>
                  <a:srgbClr val="9B9B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5926" y="2876"/>
                <a:ext cx="706" cy="2155"/>
              </a:xfrm>
              <a:prstGeom prst="rect">
                <a:avLst/>
              </a:prstGeom>
              <a:solidFill>
                <a:srgbClr val="702F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6722" y="2876"/>
                <a:ext cx="524" cy="2155"/>
              </a:xfrm>
              <a:prstGeom prst="rect">
                <a:avLst/>
              </a:prstGeom>
              <a:solidFill>
                <a:srgbClr val="9B9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7325" y="2876"/>
                <a:ext cx="1048" cy="2155"/>
              </a:xfrm>
              <a:prstGeom prst="rect">
                <a:avLst/>
              </a:prstGeom>
              <a:solidFill>
                <a:srgbClr val="702F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8451" y="2876"/>
                <a:ext cx="340" cy="215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8875" y="3576"/>
                <a:ext cx="431" cy="75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4422" y="3736"/>
                <a:ext cx="704" cy="4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sym typeface="+mn-ea"/>
                  </a:rPr>
                  <a:t>15%</a:t>
                </a:r>
                <a:endParaRPr lang="en-US" altLang="zh-CN" sz="1600">
                  <a:solidFill>
                    <a:schemeClr val="bg1"/>
                  </a:solidFill>
                  <a:sym typeface="+mn-ea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5131" y="3737"/>
                <a:ext cx="704" cy="4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sym typeface="+mn-ea"/>
                  </a:rPr>
                  <a:t>20%</a:t>
                </a:r>
                <a:endParaRPr lang="en-US" altLang="zh-CN" sz="1600">
                  <a:solidFill>
                    <a:schemeClr val="bg1"/>
                  </a:solidFill>
                  <a:sym typeface="+mn-ea"/>
                </a:endParaRP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5926" y="3737"/>
                <a:ext cx="704" cy="4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sym typeface="+mn-ea"/>
                  </a:rPr>
                  <a:t>20%</a:t>
                </a:r>
                <a:endParaRPr lang="en-US" altLang="zh-CN" sz="1600">
                  <a:solidFill>
                    <a:schemeClr val="bg1"/>
                  </a:solidFill>
                  <a:sym typeface="+mn-ea"/>
                </a:endParaRP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6621" y="3736"/>
                <a:ext cx="704" cy="4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sym typeface="+mn-ea"/>
                  </a:rPr>
                  <a:t>15%</a:t>
                </a:r>
                <a:endParaRPr lang="en-US" altLang="zh-CN" sz="1600">
                  <a:solidFill>
                    <a:schemeClr val="bg1"/>
                  </a:solidFill>
                  <a:sym typeface="+mn-ea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7497" y="3736"/>
                <a:ext cx="704" cy="4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sym typeface="+mn-ea"/>
                  </a:rPr>
                  <a:t>30%</a:t>
                </a:r>
                <a:endParaRPr lang="en-US" altLang="zh-CN" sz="1600">
                  <a:solidFill>
                    <a:schemeClr val="bg1"/>
                  </a:solidFill>
                  <a:sym typeface="+mn-ea"/>
                </a:endParaRPr>
              </a:p>
            </p:txBody>
          </p:sp>
        </p:grpSp>
        <p:cxnSp>
          <p:nvCxnSpPr>
            <p:cNvPr id="63" name="肘形连接符 42"/>
            <p:cNvCxnSpPr>
              <a:stCxn id="80" idx="2"/>
              <a:endCxn id="65" idx="0"/>
            </p:cNvCxnSpPr>
            <p:nvPr/>
          </p:nvCxnSpPr>
          <p:spPr>
            <a:xfrm rot="5400000">
              <a:off x="3225" y="3553"/>
              <a:ext cx="909" cy="3109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E64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26"/>
            <p:cNvSpPr/>
            <p:nvPr/>
          </p:nvSpPr>
          <p:spPr>
            <a:xfrm>
              <a:off x="1001" y="6050"/>
              <a:ext cx="2162" cy="1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lvl="0" indent="0" algn="l"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ABA69F"/>
                </a:buClr>
                <a:buSzPct val="80000"/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027" y="5563"/>
              <a:ext cx="2195" cy="4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在此输入副标题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6" name="矩形 26"/>
            <p:cNvSpPr/>
            <p:nvPr/>
          </p:nvSpPr>
          <p:spPr>
            <a:xfrm>
              <a:off x="3592" y="6050"/>
              <a:ext cx="2162" cy="1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lvl="0" indent="0" algn="l"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ABA69F"/>
                </a:buClr>
                <a:buSzPct val="80000"/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630" y="5563"/>
              <a:ext cx="2195" cy="4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在此输入副标题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68" name="肘形连接符 54"/>
            <p:cNvCxnSpPr>
              <a:stCxn id="81" idx="2"/>
              <a:endCxn id="67" idx="0"/>
            </p:cNvCxnSpPr>
            <p:nvPr/>
          </p:nvCxnSpPr>
          <p:spPr>
            <a:xfrm rot="5400000">
              <a:off x="4881" y="4500"/>
              <a:ext cx="909" cy="1217"/>
            </a:xfrm>
            <a:prstGeom prst="bentConnector3">
              <a:avLst>
                <a:gd name="adj1" fmla="val 64699"/>
              </a:avLst>
            </a:prstGeom>
            <a:ln w="12700">
              <a:solidFill>
                <a:srgbClr val="1E64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26"/>
            <p:cNvSpPr/>
            <p:nvPr/>
          </p:nvSpPr>
          <p:spPr>
            <a:xfrm>
              <a:off x="6194" y="6051"/>
              <a:ext cx="2162" cy="1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lvl="0" indent="0" algn="l"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ABA69F"/>
                </a:buClr>
                <a:buSzPct val="80000"/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232" y="5564"/>
              <a:ext cx="2195" cy="4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在此输入副标题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71" name="肘形连接符 57"/>
            <p:cNvCxnSpPr>
              <a:endCxn id="70" idx="0"/>
            </p:cNvCxnSpPr>
            <p:nvPr/>
          </p:nvCxnSpPr>
          <p:spPr>
            <a:xfrm rot="5400000" flipV="1">
              <a:off x="6428" y="4663"/>
              <a:ext cx="911" cy="892"/>
            </a:xfrm>
            <a:prstGeom prst="bentConnector3">
              <a:avLst>
                <a:gd name="adj1" fmla="val 57683"/>
              </a:avLst>
            </a:prstGeom>
            <a:ln w="12700">
              <a:solidFill>
                <a:srgbClr val="1E64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26"/>
            <p:cNvSpPr/>
            <p:nvPr/>
          </p:nvSpPr>
          <p:spPr>
            <a:xfrm>
              <a:off x="8791" y="6051"/>
              <a:ext cx="2162" cy="1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lvl="0" indent="0" algn="l"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ABA69F"/>
                </a:buClr>
                <a:buSzPct val="80000"/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8724" y="5598"/>
              <a:ext cx="2195" cy="4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在此输入副标题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74" name="肘形连接符 60"/>
            <p:cNvCxnSpPr>
              <a:stCxn id="83" idx="2"/>
              <a:endCxn id="73" idx="0"/>
            </p:cNvCxnSpPr>
            <p:nvPr/>
          </p:nvCxnSpPr>
          <p:spPr>
            <a:xfrm rot="5400000" flipV="1">
              <a:off x="8161" y="3937"/>
              <a:ext cx="944" cy="237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E64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11147" y="5598"/>
              <a:ext cx="2195" cy="4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在此输入副标题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6" name="矩形 26"/>
            <p:cNvSpPr/>
            <p:nvPr/>
          </p:nvSpPr>
          <p:spPr>
            <a:xfrm>
              <a:off x="11385" y="6051"/>
              <a:ext cx="2162" cy="1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lvl="0" indent="0" algn="l"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ABA69F"/>
                </a:buClr>
                <a:buSzPct val="80000"/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您的内容打在这里，或者通过复制您的文本后，在此框中选择粘贴您的内容打在这里。洛羊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设计工作室。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77" name="肘形连接符 63"/>
            <p:cNvCxnSpPr>
              <a:stCxn id="84" idx="2"/>
              <a:endCxn id="75" idx="0"/>
            </p:cNvCxnSpPr>
            <p:nvPr/>
          </p:nvCxnSpPr>
          <p:spPr>
            <a:xfrm rot="5400000" flipV="1">
              <a:off x="9805" y="3158"/>
              <a:ext cx="944" cy="3935"/>
            </a:xfrm>
            <a:prstGeom prst="bentConnector3">
              <a:avLst>
                <a:gd name="adj1" fmla="val 38395"/>
              </a:avLst>
            </a:prstGeom>
            <a:ln w="12700">
              <a:solidFill>
                <a:srgbClr val="1E64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7615" y="2611778"/>
            <a:ext cx="541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结论分析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790700" y="2706343"/>
            <a:ext cx="9525" cy="1539879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57615" y="3289155"/>
            <a:ext cx="7381875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您的内容打在这里，或者通过复制您的文本后，在此框中选择粘贴您的内容打在这里。您的内容打在这里，或者通过复制您的文本后，在此框中选择粘贴您的内容打在这里。洛羊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21" t="45442" r="4115" b="13605"/>
          <a:stretch>
            <a:fillRect/>
          </a:stretch>
        </p:blipFill>
        <p:spPr>
          <a:xfrm>
            <a:off x="223936" y="214603"/>
            <a:ext cx="2528596" cy="880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结论分析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635" y="2158366"/>
            <a:ext cx="8094345" cy="3085988"/>
          </a:xfrm>
          <a:prstGeom prst="rect">
            <a:avLst/>
          </a:prstGeom>
          <a:solidFill>
            <a:srgbClr val="7E4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"/>
          <p:cNvSpPr txBox="1"/>
          <p:nvPr/>
        </p:nvSpPr>
        <p:spPr>
          <a:xfrm>
            <a:off x="198120" y="2954020"/>
            <a:ext cx="6828155" cy="13944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此框中选择粘贴，并选择只保留文字。此框中选择粘贴，并选择只保留文字。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此框中选择粘贴，并选择只保留文字。此框中选择粘贴，并选择只保留文字。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此框中选择粘贴，并选择只保留文字。此框中选择粘贴，并选择只保留文字。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此框中选择粘贴，并选择只保留文字。此框中选择粘贴，并选择只保留文字。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3" name="文本框 1"/>
          <p:cNvSpPr txBox="1"/>
          <p:nvPr/>
        </p:nvSpPr>
        <p:spPr>
          <a:xfrm>
            <a:off x="877570" y="2312670"/>
            <a:ext cx="2521585" cy="4800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zh-CN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在此输入结论标题</a:t>
            </a:r>
            <a:endParaRPr lang="zh-CN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" name=" 2050"/>
          <p:cNvSpPr/>
          <p:nvPr/>
        </p:nvSpPr>
        <p:spPr bwMode="auto">
          <a:xfrm>
            <a:off x="287655" y="2351405"/>
            <a:ext cx="492125" cy="395605"/>
          </a:xfrm>
          <a:custGeom>
            <a:avLst/>
            <a:gdLst/>
            <a:ahLst/>
            <a:cxnLst/>
            <a:rect l="0" t="0" r="r" b="b"/>
            <a:pathLst>
              <a:path w="5226050" h="3657600">
                <a:moveTo>
                  <a:pt x="3327400" y="1387475"/>
                </a:moveTo>
                <a:lnTo>
                  <a:pt x="3327400" y="1631950"/>
                </a:lnTo>
                <a:lnTo>
                  <a:pt x="3092450" y="1631950"/>
                </a:lnTo>
                <a:lnTo>
                  <a:pt x="3092450" y="1622425"/>
                </a:lnTo>
                <a:lnTo>
                  <a:pt x="3327400" y="1387475"/>
                </a:lnTo>
                <a:close/>
                <a:moveTo>
                  <a:pt x="3648075" y="1212850"/>
                </a:moveTo>
                <a:lnTo>
                  <a:pt x="3886200" y="1212850"/>
                </a:lnTo>
                <a:lnTo>
                  <a:pt x="3886200" y="1631950"/>
                </a:lnTo>
                <a:lnTo>
                  <a:pt x="3648075" y="1631950"/>
                </a:lnTo>
                <a:lnTo>
                  <a:pt x="3648075" y="1212850"/>
                </a:lnTo>
                <a:close/>
                <a:moveTo>
                  <a:pt x="3498850" y="1212850"/>
                </a:moveTo>
                <a:lnTo>
                  <a:pt x="3606800" y="1212850"/>
                </a:lnTo>
                <a:lnTo>
                  <a:pt x="3606800" y="1631950"/>
                </a:lnTo>
                <a:lnTo>
                  <a:pt x="3368675" y="1631950"/>
                </a:lnTo>
                <a:lnTo>
                  <a:pt x="3368675" y="1343025"/>
                </a:lnTo>
                <a:lnTo>
                  <a:pt x="3498850" y="1212850"/>
                </a:lnTo>
                <a:close/>
                <a:moveTo>
                  <a:pt x="2470150" y="1060450"/>
                </a:moveTo>
                <a:lnTo>
                  <a:pt x="2489200" y="1060450"/>
                </a:lnTo>
                <a:lnTo>
                  <a:pt x="2511425" y="1060450"/>
                </a:lnTo>
                <a:lnTo>
                  <a:pt x="2530475" y="1066800"/>
                </a:lnTo>
                <a:lnTo>
                  <a:pt x="2549525" y="1076325"/>
                </a:lnTo>
                <a:lnTo>
                  <a:pt x="2565400" y="1089025"/>
                </a:lnTo>
                <a:lnTo>
                  <a:pt x="2578100" y="1104900"/>
                </a:lnTo>
                <a:lnTo>
                  <a:pt x="2590800" y="1123950"/>
                </a:lnTo>
                <a:lnTo>
                  <a:pt x="2597150" y="1143000"/>
                </a:lnTo>
                <a:lnTo>
                  <a:pt x="2600325" y="1165225"/>
                </a:lnTo>
                <a:lnTo>
                  <a:pt x="2597150" y="1187450"/>
                </a:lnTo>
                <a:lnTo>
                  <a:pt x="2590800" y="1206500"/>
                </a:lnTo>
                <a:lnTo>
                  <a:pt x="2581275" y="1225550"/>
                </a:lnTo>
                <a:lnTo>
                  <a:pt x="2568575" y="1241425"/>
                </a:lnTo>
                <a:lnTo>
                  <a:pt x="2552700" y="1254125"/>
                </a:lnTo>
                <a:lnTo>
                  <a:pt x="2533650" y="1266825"/>
                </a:lnTo>
                <a:lnTo>
                  <a:pt x="2514600" y="1273175"/>
                </a:lnTo>
                <a:lnTo>
                  <a:pt x="1568371" y="1588585"/>
                </a:lnTo>
                <a:lnTo>
                  <a:pt x="1470025" y="2333625"/>
                </a:lnTo>
                <a:lnTo>
                  <a:pt x="1463675" y="2362200"/>
                </a:lnTo>
                <a:lnTo>
                  <a:pt x="1457325" y="2387600"/>
                </a:lnTo>
                <a:lnTo>
                  <a:pt x="1444625" y="2409825"/>
                </a:lnTo>
                <a:lnTo>
                  <a:pt x="1441450" y="2414588"/>
                </a:lnTo>
                <a:lnTo>
                  <a:pt x="1441450" y="3508375"/>
                </a:lnTo>
                <a:lnTo>
                  <a:pt x="1438275" y="3536950"/>
                </a:lnTo>
                <a:lnTo>
                  <a:pt x="1431925" y="3565525"/>
                </a:lnTo>
                <a:lnTo>
                  <a:pt x="1416050" y="3590925"/>
                </a:lnTo>
                <a:lnTo>
                  <a:pt x="1400175" y="3613150"/>
                </a:lnTo>
                <a:lnTo>
                  <a:pt x="1377950" y="3632200"/>
                </a:lnTo>
                <a:lnTo>
                  <a:pt x="1352550" y="3644900"/>
                </a:lnTo>
                <a:lnTo>
                  <a:pt x="1323975" y="3654425"/>
                </a:lnTo>
                <a:lnTo>
                  <a:pt x="1292225" y="3657600"/>
                </a:lnTo>
                <a:lnTo>
                  <a:pt x="1263650" y="3654425"/>
                </a:lnTo>
                <a:lnTo>
                  <a:pt x="1235075" y="3644900"/>
                </a:lnTo>
                <a:lnTo>
                  <a:pt x="1209675" y="3632200"/>
                </a:lnTo>
                <a:lnTo>
                  <a:pt x="1187450" y="3613150"/>
                </a:lnTo>
                <a:lnTo>
                  <a:pt x="1168400" y="3590925"/>
                </a:lnTo>
                <a:lnTo>
                  <a:pt x="1155700" y="3565525"/>
                </a:lnTo>
                <a:lnTo>
                  <a:pt x="1146175" y="3536950"/>
                </a:lnTo>
                <a:lnTo>
                  <a:pt x="1143000" y="3508375"/>
                </a:lnTo>
                <a:lnTo>
                  <a:pt x="1143000" y="2473801"/>
                </a:lnTo>
                <a:lnTo>
                  <a:pt x="1139825" y="2473325"/>
                </a:lnTo>
                <a:lnTo>
                  <a:pt x="1031875" y="2459831"/>
                </a:lnTo>
                <a:lnTo>
                  <a:pt x="1031875" y="3508375"/>
                </a:lnTo>
                <a:lnTo>
                  <a:pt x="1028700" y="3536950"/>
                </a:lnTo>
                <a:lnTo>
                  <a:pt x="1019175" y="3565525"/>
                </a:lnTo>
                <a:lnTo>
                  <a:pt x="1006475" y="3590925"/>
                </a:lnTo>
                <a:lnTo>
                  <a:pt x="987425" y="3613150"/>
                </a:lnTo>
                <a:lnTo>
                  <a:pt x="965200" y="3632200"/>
                </a:lnTo>
                <a:lnTo>
                  <a:pt x="939800" y="3644900"/>
                </a:lnTo>
                <a:lnTo>
                  <a:pt x="911225" y="3654425"/>
                </a:lnTo>
                <a:lnTo>
                  <a:pt x="882650" y="3657600"/>
                </a:lnTo>
                <a:lnTo>
                  <a:pt x="850900" y="3654425"/>
                </a:lnTo>
                <a:lnTo>
                  <a:pt x="822325" y="3644900"/>
                </a:lnTo>
                <a:lnTo>
                  <a:pt x="796925" y="3632200"/>
                </a:lnTo>
                <a:lnTo>
                  <a:pt x="774700" y="3613150"/>
                </a:lnTo>
                <a:lnTo>
                  <a:pt x="755650" y="3590925"/>
                </a:lnTo>
                <a:lnTo>
                  <a:pt x="742950" y="3565525"/>
                </a:lnTo>
                <a:lnTo>
                  <a:pt x="733425" y="3536950"/>
                </a:lnTo>
                <a:lnTo>
                  <a:pt x="730250" y="3508375"/>
                </a:lnTo>
                <a:lnTo>
                  <a:pt x="730250" y="2397125"/>
                </a:lnTo>
                <a:lnTo>
                  <a:pt x="733425" y="2368550"/>
                </a:lnTo>
                <a:lnTo>
                  <a:pt x="742950" y="2339975"/>
                </a:lnTo>
                <a:lnTo>
                  <a:pt x="743744" y="2338388"/>
                </a:lnTo>
                <a:lnTo>
                  <a:pt x="742950" y="2336800"/>
                </a:lnTo>
                <a:lnTo>
                  <a:pt x="736600" y="2314575"/>
                </a:lnTo>
                <a:lnTo>
                  <a:pt x="730250" y="2292350"/>
                </a:lnTo>
                <a:lnTo>
                  <a:pt x="730250" y="2263775"/>
                </a:lnTo>
                <a:lnTo>
                  <a:pt x="733425" y="2235200"/>
                </a:lnTo>
                <a:lnTo>
                  <a:pt x="825831" y="1545236"/>
                </a:lnTo>
                <a:lnTo>
                  <a:pt x="679450" y="1892300"/>
                </a:lnTo>
                <a:lnTo>
                  <a:pt x="669925" y="1911350"/>
                </a:lnTo>
                <a:lnTo>
                  <a:pt x="669217" y="1912766"/>
                </a:lnTo>
                <a:lnTo>
                  <a:pt x="666750" y="1917700"/>
                </a:lnTo>
                <a:lnTo>
                  <a:pt x="657225" y="1936750"/>
                </a:lnTo>
                <a:lnTo>
                  <a:pt x="641350" y="1952625"/>
                </a:lnTo>
                <a:lnTo>
                  <a:pt x="625475" y="1962150"/>
                </a:lnTo>
                <a:lnTo>
                  <a:pt x="606425" y="1971675"/>
                </a:lnTo>
                <a:lnTo>
                  <a:pt x="584200" y="1974850"/>
                </a:lnTo>
                <a:lnTo>
                  <a:pt x="561975" y="1974850"/>
                </a:lnTo>
                <a:lnTo>
                  <a:pt x="542925" y="1971675"/>
                </a:lnTo>
                <a:lnTo>
                  <a:pt x="76200" y="1774825"/>
                </a:lnTo>
                <a:lnTo>
                  <a:pt x="57150" y="1765300"/>
                </a:lnTo>
                <a:lnTo>
                  <a:pt x="38100" y="1752600"/>
                </a:lnTo>
                <a:lnTo>
                  <a:pt x="25400" y="1739900"/>
                </a:lnTo>
                <a:lnTo>
                  <a:pt x="12700" y="1720850"/>
                </a:lnTo>
                <a:lnTo>
                  <a:pt x="3175" y="1704975"/>
                </a:lnTo>
                <a:lnTo>
                  <a:pt x="0" y="1682750"/>
                </a:lnTo>
                <a:lnTo>
                  <a:pt x="0" y="1660525"/>
                </a:lnTo>
                <a:lnTo>
                  <a:pt x="3175" y="1641475"/>
                </a:lnTo>
                <a:lnTo>
                  <a:pt x="12700" y="1619250"/>
                </a:lnTo>
                <a:lnTo>
                  <a:pt x="22225" y="1603375"/>
                </a:lnTo>
                <a:lnTo>
                  <a:pt x="38100" y="1587500"/>
                </a:lnTo>
                <a:lnTo>
                  <a:pt x="53975" y="1574800"/>
                </a:lnTo>
                <a:lnTo>
                  <a:pt x="73025" y="1568450"/>
                </a:lnTo>
                <a:lnTo>
                  <a:pt x="95250" y="1562100"/>
                </a:lnTo>
                <a:lnTo>
                  <a:pt x="114300" y="1562100"/>
                </a:lnTo>
                <a:lnTo>
                  <a:pt x="136525" y="1568450"/>
                </a:lnTo>
                <a:lnTo>
                  <a:pt x="516862" y="1728864"/>
                </a:lnTo>
                <a:lnTo>
                  <a:pt x="669925" y="1368425"/>
                </a:lnTo>
                <a:lnTo>
                  <a:pt x="679450" y="1346200"/>
                </a:lnTo>
                <a:lnTo>
                  <a:pt x="688975" y="1330325"/>
                </a:lnTo>
                <a:lnTo>
                  <a:pt x="704850" y="1314450"/>
                </a:lnTo>
                <a:lnTo>
                  <a:pt x="714375" y="1304925"/>
                </a:lnTo>
                <a:lnTo>
                  <a:pt x="730250" y="1295400"/>
                </a:lnTo>
                <a:lnTo>
                  <a:pt x="746125" y="1285875"/>
                </a:lnTo>
                <a:lnTo>
                  <a:pt x="787400" y="1273175"/>
                </a:lnTo>
                <a:lnTo>
                  <a:pt x="831850" y="1260475"/>
                </a:lnTo>
                <a:lnTo>
                  <a:pt x="882650" y="1254125"/>
                </a:lnTo>
                <a:lnTo>
                  <a:pt x="936625" y="1250950"/>
                </a:lnTo>
                <a:lnTo>
                  <a:pt x="990600" y="1250950"/>
                </a:lnTo>
                <a:lnTo>
                  <a:pt x="1092200" y="1250950"/>
                </a:lnTo>
                <a:lnTo>
                  <a:pt x="1171575" y="1260475"/>
                </a:lnTo>
                <a:lnTo>
                  <a:pt x="1301750" y="1276350"/>
                </a:lnTo>
                <a:lnTo>
                  <a:pt x="1377950" y="1289050"/>
                </a:lnTo>
                <a:lnTo>
                  <a:pt x="1473200" y="1311275"/>
                </a:lnTo>
                <a:lnTo>
                  <a:pt x="1524000" y="1323975"/>
                </a:lnTo>
                <a:lnTo>
                  <a:pt x="1571625" y="1339850"/>
                </a:lnTo>
                <a:lnTo>
                  <a:pt x="1604727" y="1351672"/>
                </a:lnTo>
                <a:lnTo>
                  <a:pt x="2470150" y="1060450"/>
                </a:lnTo>
                <a:close/>
                <a:moveTo>
                  <a:pt x="4162425" y="914400"/>
                </a:moveTo>
                <a:lnTo>
                  <a:pt x="4162425" y="1631950"/>
                </a:lnTo>
                <a:lnTo>
                  <a:pt x="3924300" y="1631950"/>
                </a:lnTo>
                <a:lnTo>
                  <a:pt x="3924300" y="1168400"/>
                </a:lnTo>
                <a:lnTo>
                  <a:pt x="4162425" y="914400"/>
                </a:lnTo>
                <a:close/>
                <a:moveTo>
                  <a:pt x="1193800" y="593725"/>
                </a:moveTo>
                <a:lnTo>
                  <a:pt x="1228725" y="596900"/>
                </a:lnTo>
                <a:lnTo>
                  <a:pt x="1260475" y="603250"/>
                </a:lnTo>
                <a:lnTo>
                  <a:pt x="1289050" y="612775"/>
                </a:lnTo>
                <a:lnTo>
                  <a:pt x="1317625" y="625475"/>
                </a:lnTo>
                <a:lnTo>
                  <a:pt x="1346200" y="638175"/>
                </a:lnTo>
                <a:lnTo>
                  <a:pt x="1371600" y="657225"/>
                </a:lnTo>
                <a:lnTo>
                  <a:pt x="1397000" y="676275"/>
                </a:lnTo>
                <a:lnTo>
                  <a:pt x="1419225" y="698500"/>
                </a:lnTo>
                <a:lnTo>
                  <a:pt x="1438275" y="720725"/>
                </a:lnTo>
                <a:lnTo>
                  <a:pt x="1454150" y="746125"/>
                </a:lnTo>
                <a:lnTo>
                  <a:pt x="1470025" y="771525"/>
                </a:lnTo>
                <a:lnTo>
                  <a:pt x="1482725" y="800100"/>
                </a:lnTo>
                <a:lnTo>
                  <a:pt x="1492250" y="828675"/>
                </a:lnTo>
                <a:lnTo>
                  <a:pt x="1498600" y="860425"/>
                </a:lnTo>
                <a:lnTo>
                  <a:pt x="1501775" y="892175"/>
                </a:lnTo>
                <a:lnTo>
                  <a:pt x="1501775" y="923925"/>
                </a:lnTo>
                <a:lnTo>
                  <a:pt x="1498600" y="955675"/>
                </a:lnTo>
                <a:lnTo>
                  <a:pt x="1495425" y="987425"/>
                </a:lnTo>
                <a:lnTo>
                  <a:pt x="1485900" y="1019175"/>
                </a:lnTo>
                <a:lnTo>
                  <a:pt x="1473200" y="1047750"/>
                </a:lnTo>
                <a:lnTo>
                  <a:pt x="1457325" y="1073150"/>
                </a:lnTo>
                <a:lnTo>
                  <a:pt x="1441450" y="1101725"/>
                </a:lnTo>
                <a:lnTo>
                  <a:pt x="1422400" y="1123950"/>
                </a:lnTo>
                <a:lnTo>
                  <a:pt x="1400175" y="1146175"/>
                </a:lnTo>
                <a:lnTo>
                  <a:pt x="1377950" y="1165225"/>
                </a:lnTo>
                <a:lnTo>
                  <a:pt x="1352550" y="1184275"/>
                </a:lnTo>
                <a:lnTo>
                  <a:pt x="1327150" y="1196975"/>
                </a:lnTo>
                <a:lnTo>
                  <a:pt x="1298575" y="1209675"/>
                </a:lnTo>
                <a:lnTo>
                  <a:pt x="1270000" y="1219200"/>
                </a:lnTo>
                <a:lnTo>
                  <a:pt x="1238250" y="1225550"/>
                </a:lnTo>
                <a:lnTo>
                  <a:pt x="1206500" y="1228725"/>
                </a:lnTo>
                <a:lnTo>
                  <a:pt x="1174750" y="1231900"/>
                </a:lnTo>
                <a:lnTo>
                  <a:pt x="1143000" y="1228725"/>
                </a:lnTo>
                <a:lnTo>
                  <a:pt x="1111250" y="1222375"/>
                </a:lnTo>
                <a:lnTo>
                  <a:pt x="1079500" y="1212850"/>
                </a:lnTo>
                <a:lnTo>
                  <a:pt x="1050925" y="1200150"/>
                </a:lnTo>
                <a:lnTo>
                  <a:pt x="1022350" y="1187450"/>
                </a:lnTo>
                <a:lnTo>
                  <a:pt x="996950" y="1168400"/>
                </a:lnTo>
                <a:lnTo>
                  <a:pt x="974725" y="1149350"/>
                </a:lnTo>
                <a:lnTo>
                  <a:pt x="952500" y="1130300"/>
                </a:lnTo>
                <a:lnTo>
                  <a:pt x="933450" y="1104900"/>
                </a:lnTo>
                <a:lnTo>
                  <a:pt x="914400" y="1079500"/>
                </a:lnTo>
                <a:lnTo>
                  <a:pt x="901700" y="1054100"/>
                </a:lnTo>
                <a:lnTo>
                  <a:pt x="889000" y="1025525"/>
                </a:lnTo>
                <a:lnTo>
                  <a:pt x="879475" y="996950"/>
                </a:lnTo>
                <a:lnTo>
                  <a:pt x="873125" y="965200"/>
                </a:lnTo>
                <a:lnTo>
                  <a:pt x="866775" y="936625"/>
                </a:lnTo>
                <a:lnTo>
                  <a:pt x="866775" y="904875"/>
                </a:lnTo>
                <a:lnTo>
                  <a:pt x="869950" y="869950"/>
                </a:lnTo>
                <a:lnTo>
                  <a:pt x="876300" y="838200"/>
                </a:lnTo>
                <a:lnTo>
                  <a:pt x="885825" y="809625"/>
                </a:lnTo>
                <a:lnTo>
                  <a:pt x="895350" y="777875"/>
                </a:lnTo>
                <a:lnTo>
                  <a:pt x="911225" y="752475"/>
                </a:lnTo>
                <a:lnTo>
                  <a:pt x="927100" y="727075"/>
                </a:lnTo>
                <a:lnTo>
                  <a:pt x="946150" y="701675"/>
                </a:lnTo>
                <a:lnTo>
                  <a:pt x="968375" y="679450"/>
                </a:lnTo>
                <a:lnTo>
                  <a:pt x="990600" y="660400"/>
                </a:lnTo>
                <a:lnTo>
                  <a:pt x="1016000" y="644525"/>
                </a:lnTo>
                <a:lnTo>
                  <a:pt x="1044575" y="628650"/>
                </a:lnTo>
                <a:lnTo>
                  <a:pt x="1073150" y="615950"/>
                </a:lnTo>
                <a:lnTo>
                  <a:pt x="1101725" y="606425"/>
                </a:lnTo>
                <a:lnTo>
                  <a:pt x="1130300" y="600075"/>
                </a:lnTo>
                <a:lnTo>
                  <a:pt x="1162050" y="596900"/>
                </a:lnTo>
                <a:lnTo>
                  <a:pt x="1193800" y="593725"/>
                </a:lnTo>
                <a:close/>
                <a:moveTo>
                  <a:pt x="3930650" y="523875"/>
                </a:moveTo>
                <a:lnTo>
                  <a:pt x="4273550" y="523875"/>
                </a:lnTo>
                <a:lnTo>
                  <a:pt x="4289425" y="527050"/>
                </a:lnTo>
                <a:lnTo>
                  <a:pt x="4295775" y="527050"/>
                </a:lnTo>
                <a:lnTo>
                  <a:pt x="4302125" y="530225"/>
                </a:lnTo>
                <a:lnTo>
                  <a:pt x="4311650" y="533400"/>
                </a:lnTo>
                <a:lnTo>
                  <a:pt x="4318000" y="536575"/>
                </a:lnTo>
                <a:lnTo>
                  <a:pt x="4327525" y="546100"/>
                </a:lnTo>
                <a:lnTo>
                  <a:pt x="4337050" y="558800"/>
                </a:lnTo>
                <a:lnTo>
                  <a:pt x="4340225" y="565150"/>
                </a:lnTo>
                <a:lnTo>
                  <a:pt x="4343400" y="571500"/>
                </a:lnTo>
                <a:lnTo>
                  <a:pt x="4346575" y="581025"/>
                </a:lnTo>
                <a:lnTo>
                  <a:pt x="4349750" y="587375"/>
                </a:lnTo>
                <a:lnTo>
                  <a:pt x="4349750" y="603250"/>
                </a:lnTo>
                <a:lnTo>
                  <a:pt x="4349750" y="908050"/>
                </a:lnTo>
                <a:lnTo>
                  <a:pt x="4349750" y="920750"/>
                </a:lnTo>
                <a:lnTo>
                  <a:pt x="4343400" y="936625"/>
                </a:lnTo>
                <a:lnTo>
                  <a:pt x="4337050" y="949325"/>
                </a:lnTo>
                <a:lnTo>
                  <a:pt x="4327525" y="962025"/>
                </a:lnTo>
                <a:lnTo>
                  <a:pt x="4318000" y="971550"/>
                </a:lnTo>
                <a:lnTo>
                  <a:pt x="4305300" y="977900"/>
                </a:lnTo>
                <a:lnTo>
                  <a:pt x="4289425" y="981075"/>
                </a:lnTo>
                <a:lnTo>
                  <a:pt x="4273550" y="984250"/>
                </a:lnTo>
                <a:lnTo>
                  <a:pt x="4257675" y="981075"/>
                </a:lnTo>
                <a:lnTo>
                  <a:pt x="4244975" y="977900"/>
                </a:lnTo>
                <a:lnTo>
                  <a:pt x="4229100" y="971550"/>
                </a:lnTo>
                <a:lnTo>
                  <a:pt x="4219575" y="962025"/>
                </a:lnTo>
                <a:lnTo>
                  <a:pt x="4210050" y="949325"/>
                </a:lnTo>
                <a:lnTo>
                  <a:pt x="4203700" y="936625"/>
                </a:lnTo>
                <a:lnTo>
                  <a:pt x="4197350" y="920750"/>
                </a:lnTo>
                <a:lnTo>
                  <a:pt x="4197350" y="908050"/>
                </a:lnTo>
                <a:lnTo>
                  <a:pt x="4197350" y="787400"/>
                </a:lnTo>
                <a:lnTo>
                  <a:pt x="3873500" y="1127125"/>
                </a:lnTo>
                <a:lnTo>
                  <a:pt x="3863975" y="1136650"/>
                </a:lnTo>
                <a:lnTo>
                  <a:pt x="3851275" y="1146175"/>
                </a:lnTo>
                <a:lnTo>
                  <a:pt x="3838575" y="1152525"/>
                </a:lnTo>
                <a:lnTo>
                  <a:pt x="3825875" y="1158875"/>
                </a:lnTo>
                <a:lnTo>
                  <a:pt x="3813175" y="1158875"/>
                </a:lnTo>
                <a:lnTo>
                  <a:pt x="3810000" y="1158875"/>
                </a:lnTo>
                <a:lnTo>
                  <a:pt x="3806825" y="1158875"/>
                </a:lnTo>
                <a:lnTo>
                  <a:pt x="3473450" y="1162050"/>
                </a:lnTo>
                <a:lnTo>
                  <a:pt x="3022600" y="1612900"/>
                </a:lnTo>
                <a:lnTo>
                  <a:pt x="3009900" y="1622425"/>
                </a:lnTo>
                <a:lnTo>
                  <a:pt x="2997200" y="1628775"/>
                </a:lnTo>
                <a:lnTo>
                  <a:pt x="2981325" y="1631950"/>
                </a:lnTo>
                <a:lnTo>
                  <a:pt x="2968625" y="1635125"/>
                </a:lnTo>
                <a:lnTo>
                  <a:pt x="2952750" y="1631950"/>
                </a:lnTo>
                <a:lnTo>
                  <a:pt x="2940050" y="1628775"/>
                </a:lnTo>
                <a:lnTo>
                  <a:pt x="2924175" y="1622425"/>
                </a:lnTo>
                <a:lnTo>
                  <a:pt x="2914650" y="1612900"/>
                </a:lnTo>
                <a:lnTo>
                  <a:pt x="2901950" y="1600200"/>
                </a:lnTo>
                <a:lnTo>
                  <a:pt x="2895600" y="1587500"/>
                </a:lnTo>
                <a:lnTo>
                  <a:pt x="2892425" y="1571625"/>
                </a:lnTo>
                <a:lnTo>
                  <a:pt x="2889250" y="1555750"/>
                </a:lnTo>
                <a:lnTo>
                  <a:pt x="2892425" y="1543050"/>
                </a:lnTo>
                <a:lnTo>
                  <a:pt x="2895600" y="1527175"/>
                </a:lnTo>
                <a:lnTo>
                  <a:pt x="2901950" y="1514475"/>
                </a:lnTo>
                <a:lnTo>
                  <a:pt x="2914650" y="1501775"/>
                </a:lnTo>
                <a:lnTo>
                  <a:pt x="3371850" y="1044575"/>
                </a:lnTo>
                <a:lnTo>
                  <a:pt x="3381375" y="1031875"/>
                </a:lnTo>
                <a:lnTo>
                  <a:pt x="3394075" y="1019175"/>
                </a:lnTo>
                <a:lnTo>
                  <a:pt x="3409950" y="1012825"/>
                </a:lnTo>
                <a:lnTo>
                  <a:pt x="3425825" y="1009650"/>
                </a:lnTo>
                <a:lnTo>
                  <a:pt x="3435350" y="1006475"/>
                </a:lnTo>
                <a:lnTo>
                  <a:pt x="3438525" y="1006475"/>
                </a:lnTo>
                <a:lnTo>
                  <a:pt x="3441700" y="1006475"/>
                </a:lnTo>
                <a:lnTo>
                  <a:pt x="3775075" y="1006475"/>
                </a:lnTo>
                <a:lnTo>
                  <a:pt x="4086225" y="679450"/>
                </a:lnTo>
                <a:lnTo>
                  <a:pt x="3930650" y="679450"/>
                </a:lnTo>
                <a:lnTo>
                  <a:pt x="3914775" y="676275"/>
                </a:lnTo>
                <a:lnTo>
                  <a:pt x="3902075" y="673100"/>
                </a:lnTo>
                <a:lnTo>
                  <a:pt x="3886200" y="666750"/>
                </a:lnTo>
                <a:lnTo>
                  <a:pt x="3876675" y="657225"/>
                </a:lnTo>
                <a:lnTo>
                  <a:pt x="3867150" y="644525"/>
                </a:lnTo>
                <a:lnTo>
                  <a:pt x="3860800" y="631825"/>
                </a:lnTo>
                <a:lnTo>
                  <a:pt x="3854450" y="615950"/>
                </a:lnTo>
                <a:lnTo>
                  <a:pt x="3854450" y="603250"/>
                </a:lnTo>
                <a:lnTo>
                  <a:pt x="3854450" y="587375"/>
                </a:lnTo>
                <a:lnTo>
                  <a:pt x="3860800" y="571500"/>
                </a:lnTo>
                <a:lnTo>
                  <a:pt x="3867150" y="558800"/>
                </a:lnTo>
                <a:lnTo>
                  <a:pt x="3876675" y="546100"/>
                </a:lnTo>
                <a:lnTo>
                  <a:pt x="3886200" y="536575"/>
                </a:lnTo>
                <a:lnTo>
                  <a:pt x="3902075" y="530225"/>
                </a:lnTo>
                <a:lnTo>
                  <a:pt x="3914775" y="527050"/>
                </a:lnTo>
                <a:lnTo>
                  <a:pt x="3930650" y="523875"/>
                </a:lnTo>
                <a:close/>
                <a:moveTo>
                  <a:pt x="3302000" y="285750"/>
                </a:moveTo>
                <a:lnTo>
                  <a:pt x="3333750" y="317500"/>
                </a:lnTo>
                <a:lnTo>
                  <a:pt x="2622550" y="1104900"/>
                </a:lnTo>
                <a:lnTo>
                  <a:pt x="2543175" y="1028700"/>
                </a:lnTo>
                <a:lnTo>
                  <a:pt x="3302000" y="285750"/>
                </a:lnTo>
                <a:close/>
                <a:moveTo>
                  <a:pt x="2543175" y="0"/>
                </a:moveTo>
                <a:lnTo>
                  <a:pt x="4841875" y="0"/>
                </a:lnTo>
                <a:lnTo>
                  <a:pt x="4879975" y="3175"/>
                </a:lnTo>
                <a:lnTo>
                  <a:pt x="4918075" y="6350"/>
                </a:lnTo>
                <a:lnTo>
                  <a:pt x="4956175" y="15875"/>
                </a:lnTo>
                <a:lnTo>
                  <a:pt x="4991100" y="28575"/>
                </a:lnTo>
                <a:lnTo>
                  <a:pt x="5026025" y="47625"/>
                </a:lnTo>
                <a:lnTo>
                  <a:pt x="5057775" y="66675"/>
                </a:lnTo>
                <a:lnTo>
                  <a:pt x="5086350" y="88900"/>
                </a:lnTo>
                <a:lnTo>
                  <a:pt x="5111750" y="111125"/>
                </a:lnTo>
                <a:lnTo>
                  <a:pt x="5137150" y="139700"/>
                </a:lnTo>
                <a:lnTo>
                  <a:pt x="5159375" y="168275"/>
                </a:lnTo>
                <a:lnTo>
                  <a:pt x="5178425" y="200025"/>
                </a:lnTo>
                <a:lnTo>
                  <a:pt x="5194300" y="234950"/>
                </a:lnTo>
                <a:lnTo>
                  <a:pt x="5207000" y="269875"/>
                </a:lnTo>
                <a:lnTo>
                  <a:pt x="5216525" y="304800"/>
                </a:lnTo>
                <a:lnTo>
                  <a:pt x="5222875" y="342900"/>
                </a:lnTo>
                <a:lnTo>
                  <a:pt x="5226050" y="384175"/>
                </a:lnTo>
                <a:lnTo>
                  <a:pt x="5226050" y="1739900"/>
                </a:lnTo>
                <a:lnTo>
                  <a:pt x="5222875" y="1778000"/>
                </a:lnTo>
                <a:lnTo>
                  <a:pt x="5216525" y="1816100"/>
                </a:lnTo>
                <a:lnTo>
                  <a:pt x="5207000" y="1854200"/>
                </a:lnTo>
                <a:lnTo>
                  <a:pt x="5194300" y="1889125"/>
                </a:lnTo>
                <a:lnTo>
                  <a:pt x="5178425" y="1920875"/>
                </a:lnTo>
                <a:lnTo>
                  <a:pt x="5159375" y="1952625"/>
                </a:lnTo>
                <a:lnTo>
                  <a:pt x="5137150" y="1984375"/>
                </a:lnTo>
                <a:lnTo>
                  <a:pt x="5111750" y="2009775"/>
                </a:lnTo>
                <a:lnTo>
                  <a:pt x="5086350" y="2035175"/>
                </a:lnTo>
                <a:lnTo>
                  <a:pt x="5057775" y="2057400"/>
                </a:lnTo>
                <a:lnTo>
                  <a:pt x="5026025" y="2076450"/>
                </a:lnTo>
                <a:lnTo>
                  <a:pt x="4991100" y="2092325"/>
                </a:lnTo>
                <a:lnTo>
                  <a:pt x="4956175" y="2105025"/>
                </a:lnTo>
                <a:lnTo>
                  <a:pt x="4918075" y="2114550"/>
                </a:lnTo>
                <a:lnTo>
                  <a:pt x="4879975" y="2120900"/>
                </a:lnTo>
                <a:lnTo>
                  <a:pt x="4841875" y="2120900"/>
                </a:lnTo>
                <a:lnTo>
                  <a:pt x="2543175" y="2120900"/>
                </a:lnTo>
                <a:lnTo>
                  <a:pt x="2505075" y="2120900"/>
                </a:lnTo>
                <a:lnTo>
                  <a:pt x="2466975" y="2114550"/>
                </a:lnTo>
                <a:lnTo>
                  <a:pt x="2428875" y="2105025"/>
                </a:lnTo>
                <a:lnTo>
                  <a:pt x="2393950" y="2092325"/>
                </a:lnTo>
                <a:lnTo>
                  <a:pt x="2362200" y="2076450"/>
                </a:lnTo>
                <a:lnTo>
                  <a:pt x="2330450" y="2057400"/>
                </a:lnTo>
                <a:lnTo>
                  <a:pt x="2298700" y="2035175"/>
                </a:lnTo>
                <a:lnTo>
                  <a:pt x="2273300" y="2009775"/>
                </a:lnTo>
                <a:lnTo>
                  <a:pt x="2247900" y="1984375"/>
                </a:lnTo>
                <a:lnTo>
                  <a:pt x="2225675" y="1952625"/>
                </a:lnTo>
                <a:lnTo>
                  <a:pt x="2206625" y="1920875"/>
                </a:lnTo>
                <a:lnTo>
                  <a:pt x="2190750" y="1889125"/>
                </a:lnTo>
                <a:lnTo>
                  <a:pt x="2178050" y="1854200"/>
                </a:lnTo>
                <a:lnTo>
                  <a:pt x="2168525" y="1816100"/>
                </a:lnTo>
                <a:lnTo>
                  <a:pt x="2162175" y="1778000"/>
                </a:lnTo>
                <a:lnTo>
                  <a:pt x="2159000" y="1739900"/>
                </a:lnTo>
                <a:lnTo>
                  <a:pt x="2159000" y="1435100"/>
                </a:lnTo>
                <a:lnTo>
                  <a:pt x="2241550" y="1406525"/>
                </a:lnTo>
                <a:lnTo>
                  <a:pt x="2324100" y="1374775"/>
                </a:lnTo>
                <a:lnTo>
                  <a:pt x="2324100" y="1739900"/>
                </a:lnTo>
                <a:lnTo>
                  <a:pt x="2324100" y="1762125"/>
                </a:lnTo>
                <a:lnTo>
                  <a:pt x="2327275" y="1784350"/>
                </a:lnTo>
                <a:lnTo>
                  <a:pt x="2333625" y="1803400"/>
                </a:lnTo>
                <a:lnTo>
                  <a:pt x="2339975" y="1825625"/>
                </a:lnTo>
                <a:lnTo>
                  <a:pt x="2349500" y="1844675"/>
                </a:lnTo>
                <a:lnTo>
                  <a:pt x="2362200" y="1863725"/>
                </a:lnTo>
                <a:lnTo>
                  <a:pt x="2374900" y="1879600"/>
                </a:lnTo>
                <a:lnTo>
                  <a:pt x="2387600" y="1895475"/>
                </a:lnTo>
                <a:lnTo>
                  <a:pt x="2403475" y="1908175"/>
                </a:lnTo>
                <a:lnTo>
                  <a:pt x="2419350" y="1920875"/>
                </a:lnTo>
                <a:lnTo>
                  <a:pt x="2438400" y="1933575"/>
                </a:lnTo>
                <a:lnTo>
                  <a:pt x="2457450" y="1943100"/>
                </a:lnTo>
                <a:lnTo>
                  <a:pt x="2476500" y="1949450"/>
                </a:lnTo>
                <a:lnTo>
                  <a:pt x="2498725" y="1955800"/>
                </a:lnTo>
                <a:lnTo>
                  <a:pt x="2520950" y="1958975"/>
                </a:lnTo>
                <a:lnTo>
                  <a:pt x="2543175" y="1958975"/>
                </a:lnTo>
                <a:lnTo>
                  <a:pt x="4841875" y="1958975"/>
                </a:lnTo>
                <a:lnTo>
                  <a:pt x="4864100" y="1958975"/>
                </a:lnTo>
                <a:lnTo>
                  <a:pt x="4886325" y="1955800"/>
                </a:lnTo>
                <a:lnTo>
                  <a:pt x="4908550" y="1949450"/>
                </a:lnTo>
                <a:lnTo>
                  <a:pt x="4927600" y="1943100"/>
                </a:lnTo>
                <a:lnTo>
                  <a:pt x="4946650" y="1933575"/>
                </a:lnTo>
                <a:lnTo>
                  <a:pt x="4965700" y="1920875"/>
                </a:lnTo>
                <a:lnTo>
                  <a:pt x="4981575" y="1908175"/>
                </a:lnTo>
                <a:lnTo>
                  <a:pt x="4997450" y="1895475"/>
                </a:lnTo>
                <a:lnTo>
                  <a:pt x="5013325" y="1879600"/>
                </a:lnTo>
                <a:lnTo>
                  <a:pt x="5026025" y="1863725"/>
                </a:lnTo>
                <a:lnTo>
                  <a:pt x="5035550" y="1844675"/>
                </a:lnTo>
                <a:lnTo>
                  <a:pt x="5045075" y="1825625"/>
                </a:lnTo>
                <a:lnTo>
                  <a:pt x="5051425" y="1803400"/>
                </a:lnTo>
                <a:lnTo>
                  <a:pt x="5057775" y="1784350"/>
                </a:lnTo>
                <a:lnTo>
                  <a:pt x="5060950" y="1762125"/>
                </a:lnTo>
                <a:lnTo>
                  <a:pt x="5060950" y="1739900"/>
                </a:lnTo>
                <a:lnTo>
                  <a:pt x="5060950" y="384175"/>
                </a:lnTo>
                <a:lnTo>
                  <a:pt x="5060950" y="361950"/>
                </a:lnTo>
                <a:lnTo>
                  <a:pt x="5057775" y="339725"/>
                </a:lnTo>
                <a:lnTo>
                  <a:pt x="5051425" y="317500"/>
                </a:lnTo>
                <a:lnTo>
                  <a:pt x="5045075" y="298450"/>
                </a:lnTo>
                <a:lnTo>
                  <a:pt x="5035550" y="279400"/>
                </a:lnTo>
                <a:lnTo>
                  <a:pt x="5026025" y="260350"/>
                </a:lnTo>
                <a:lnTo>
                  <a:pt x="5013325" y="244475"/>
                </a:lnTo>
                <a:lnTo>
                  <a:pt x="4997450" y="228600"/>
                </a:lnTo>
                <a:lnTo>
                  <a:pt x="4981575" y="212725"/>
                </a:lnTo>
                <a:lnTo>
                  <a:pt x="4965700" y="200025"/>
                </a:lnTo>
                <a:lnTo>
                  <a:pt x="4946650" y="190500"/>
                </a:lnTo>
                <a:lnTo>
                  <a:pt x="4927600" y="180975"/>
                </a:lnTo>
                <a:lnTo>
                  <a:pt x="4908550" y="171450"/>
                </a:lnTo>
                <a:lnTo>
                  <a:pt x="4886325" y="168275"/>
                </a:lnTo>
                <a:lnTo>
                  <a:pt x="4864100" y="165100"/>
                </a:lnTo>
                <a:lnTo>
                  <a:pt x="4841875" y="161925"/>
                </a:lnTo>
                <a:lnTo>
                  <a:pt x="2543175" y="161925"/>
                </a:lnTo>
                <a:lnTo>
                  <a:pt x="2520950" y="165100"/>
                </a:lnTo>
                <a:lnTo>
                  <a:pt x="2498725" y="168275"/>
                </a:lnTo>
                <a:lnTo>
                  <a:pt x="2476500" y="171450"/>
                </a:lnTo>
                <a:lnTo>
                  <a:pt x="2457450" y="180975"/>
                </a:lnTo>
                <a:lnTo>
                  <a:pt x="2438400" y="190500"/>
                </a:lnTo>
                <a:lnTo>
                  <a:pt x="2419350" y="200025"/>
                </a:lnTo>
                <a:lnTo>
                  <a:pt x="2403475" y="212725"/>
                </a:lnTo>
                <a:lnTo>
                  <a:pt x="2387600" y="228600"/>
                </a:lnTo>
                <a:lnTo>
                  <a:pt x="2374900" y="244475"/>
                </a:lnTo>
                <a:lnTo>
                  <a:pt x="2362200" y="260350"/>
                </a:lnTo>
                <a:lnTo>
                  <a:pt x="2349500" y="279400"/>
                </a:lnTo>
                <a:lnTo>
                  <a:pt x="2339975" y="298450"/>
                </a:lnTo>
                <a:lnTo>
                  <a:pt x="2333625" y="317500"/>
                </a:lnTo>
                <a:lnTo>
                  <a:pt x="2327275" y="339725"/>
                </a:lnTo>
                <a:lnTo>
                  <a:pt x="2324100" y="361950"/>
                </a:lnTo>
                <a:lnTo>
                  <a:pt x="2324100" y="384175"/>
                </a:lnTo>
                <a:lnTo>
                  <a:pt x="2324100" y="1066800"/>
                </a:lnTo>
                <a:lnTo>
                  <a:pt x="2241550" y="1089025"/>
                </a:lnTo>
                <a:lnTo>
                  <a:pt x="2159000" y="1117600"/>
                </a:lnTo>
                <a:lnTo>
                  <a:pt x="2159000" y="384175"/>
                </a:lnTo>
                <a:lnTo>
                  <a:pt x="2162175" y="342900"/>
                </a:lnTo>
                <a:lnTo>
                  <a:pt x="2168525" y="304800"/>
                </a:lnTo>
                <a:lnTo>
                  <a:pt x="2178050" y="269875"/>
                </a:lnTo>
                <a:lnTo>
                  <a:pt x="2190750" y="234950"/>
                </a:lnTo>
                <a:lnTo>
                  <a:pt x="2206625" y="200025"/>
                </a:lnTo>
                <a:lnTo>
                  <a:pt x="2225675" y="168275"/>
                </a:lnTo>
                <a:lnTo>
                  <a:pt x="2247900" y="139700"/>
                </a:lnTo>
                <a:lnTo>
                  <a:pt x="2273300" y="111125"/>
                </a:lnTo>
                <a:lnTo>
                  <a:pt x="2298700" y="88900"/>
                </a:lnTo>
                <a:lnTo>
                  <a:pt x="2330450" y="66675"/>
                </a:lnTo>
                <a:lnTo>
                  <a:pt x="2362200" y="47625"/>
                </a:lnTo>
                <a:lnTo>
                  <a:pt x="2393950" y="28575"/>
                </a:lnTo>
                <a:lnTo>
                  <a:pt x="2428875" y="15875"/>
                </a:lnTo>
                <a:lnTo>
                  <a:pt x="2466975" y="6350"/>
                </a:lnTo>
                <a:lnTo>
                  <a:pt x="2505075" y="3175"/>
                </a:lnTo>
                <a:lnTo>
                  <a:pt x="25431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12" y="2158366"/>
            <a:ext cx="4168589" cy="308598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结论分析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6"/>
          <p:cNvSpPr/>
          <p:nvPr/>
        </p:nvSpPr>
        <p:spPr>
          <a:xfrm>
            <a:off x="1422400" y="4440238"/>
            <a:ext cx="2498725" cy="8229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27"/>
          <p:cNvSpPr/>
          <p:nvPr/>
        </p:nvSpPr>
        <p:spPr>
          <a:xfrm>
            <a:off x="4836478" y="4440238"/>
            <a:ext cx="2497137" cy="8229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28"/>
          <p:cNvSpPr/>
          <p:nvPr/>
        </p:nvSpPr>
        <p:spPr>
          <a:xfrm>
            <a:off x="8193723" y="4440238"/>
            <a:ext cx="2498725" cy="8229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Freeform 11"/>
          <p:cNvSpPr/>
          <p:nvPr/>
        </p:nvSpPr>
        <p:spPr>
          <a:xfrm>
            <a:off x="1778000" y="2468880"/>
            <a:ext cx="2188210" cy="1440180"/>
          </a:xfrm>
          <a:custGeom>
            <a:avLst/>
            <a:gdLst>
              <a:gd name="connsiteX0" fmla="*/ 0 w 2095500"/>
              <a:gd name="connsiteY0" fmla="*/ 274760 h 1831730"/>
              <a:gd name="connsiteX1" fmla="*/ 1179635 w 2095500"/>
              <a:gd name="connsiteY1" fmla="*/ 274760 h 1831730"/>
              <a:gd name="connsiteX2" fmla="*/ 1179635 w 2095500"/>
              <a:gd name="connsiteY2" fmla="*/ 0 h 1831730"/>
              <a:gd name="connsiteX3" fmla="*/ 2095500 w 2095500"/>
              <a:gd name="connsiteY3" fmla="*/ 915865 h 1831730"/>
              <a:gd name="connsiteX4" fmla="*/ 1179635 w 2095500"/>
              <a:gd name="connsiteY4" fmla="*/ 1831730 h 1831730"/>
              <a:gd name="connsiteX5" fmla="*/ 1179635 w 2095500"/>
              <a:gd name="connsiteY5" fmla="*/ 1556971 h 1831730"/>
              <a:gd name="connsiteX6" fmla="*/ 0 w 2095500"/>
              <a:gd name="connsiteY6" fmla="*/ 1556971 h 1831730"/>
              <a:gd name="connsiteX7" fmla="*/ 0 w 2095500"/>
              <a:gd name="connsiteY7" fmla="*/ 274760 h 18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500" h="1831730">
                <a:moveTo>
                  <a:pt x="0" y="274760"/>
                </a:moveTo>
                <a:lnTo>
                  <a:pt x="1179635" y="274760"/>
                </a:lnTo>
                <a:lnTo>
                  <a:pt x="1179635" y="0"/>
                </a:lnTo>
                <a:lnTo>
                  <a:pt x="2095500" y="915865"/>
                </a:lnTo>
                <a:lnTo>
                  <a:pt x="1179635" y="1831730"/>
                </a:lnTo>
                <a:lnTo>
                  <a:pt x="1179635" y="1556971"/>
                </a:lnTo>
                <a:lnTo>
                  <a:pt x="0" y="1556971"/>
                </a:lnTo>
                <a:lnTo>
                  <a:pt x="0" y="27476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14" name="Freeform 12"/>
          <p:cNvSpPr/>
          <p:nvPr/>
        </p:nvSpPr>
        <p:spPr>
          <a:xfrm>
            <a:off x="1422400" y="2774315"/>
            <a:ext cx="823595" cy="823595"/>
          </a:xfrm>
          <a:custGeom>
            <a:avLst/>
            <a:gdLst>
              <a:gd name="connsiteX0" fmla="*/ 0 w 1047750"/>
              <a:gd name="connsiteY0" fmla="*/ 523875 h 1047750"/>
              <a:gd name="connsiteX1" fmla="*/ 523875 w 1047750"/>
              <a:gd name="connsiteY1" fmla="*/ 0 h 1047750"/>
              <a:gd name="connsiteX2" fmla="*/ 1047750 w 1047750"/>
              <a:gd name="connsiteY2" fmla="*/ 523875 h 1047750"/>
              <a:gd name="connsiteX3" fmla="*/ 523875 w 1047750"/>
              <a:gd name="connsiteY3" fmla="*/ 1047750 h 1047750"/>
              <a:gd name="connsiteX4" fmla="*/ 0 w 1047750"/>
              <a:gd name="connsiteY4" fmla="*/ 523875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1047750">
                <a:moveTo>
                  <a:pt x="0" y="523875"/>
                </a:moveTo>
                <a:cubicBezTo>
                  <a:pt x="0" y="234547"/>
                  <a:pt x="234547" y="0"/>
                  <a:pt x="523875" y="0"/>
                </a:cubicBezTo>
                <a:cubicBezTo>
                  <a:pt x="813203" y="0"/>
                  <a:pt x="1047750" y="234547"/>
                  <a:pt x="1047750" y="523875"/>
                </a:cubicBezTo>
                <a:cubicBezTo>
                  <a:pt x="1047750" y="813203"/>
                  <a:pt x="813203" y="1047750"/>
                  <a:pt x="523875" y="1047750"/>
                </a:cubicBezTo>
                <a:cubicBezTo>
                  <a:pt x="234547" y="1047750"/>
                  <a:pt x="0" y="813203"/>
                  <a:pt x="0" y="523875"/>
                </a:cubicBezTo>
                <a:close/>
              </a:path>
            </a:pathLst>
          </a:custGeom>
          <a:solidFill>
            <a:srgbClr val="7E4381"/>
          </a:solidFill>
          <a:ln w="3810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679" tIns="168679" rIns="168679" bIns="16867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15" name="Freeform 13"/>
          <p:cNvSpPr/>
          <p:nvPr/>
        </p:nvSpPr>
        <p:spPr>
          <a:xfrm>
            <a:off x="5248275" y="2468880"/>
            <a:ext cx="2186305" cy="1440180"/>
          </a:xfrm>
          <a:custGeom>
            <a:avLst/>
            <a:gdLst>
              <a:gd name="connsiteX0" fmla="*/ 0 w 2095500"/>
              <a:gd name="connsiteY0" fmla="*/ 274760 h 1831730"/>
              <a:gd name="connsiteX1" fmla="*/ 1179635 w 2095500"/>
              <a:gd name="connsiteY1" fmla="*/ 274760 h 1831730"/>
              <a:gd name="connsiteX2" fmla="*/ 1179635 w 2095500"/>
              <a:gd name="connsiteY2" fmla="*/ 0 h 1831730"/>
              <a:gd name="connsiteX3" fmla="*/ 2095500 w 2095500"/>
              <a:gd name="connsiteY3" fmla="*/ 915865 h 1831730"/>
              <a:gd name="connsiteX4" fmla="*/ 1179635 w 2095500"/>
              <a:gd name="connsiteY4" fmla="*/ 1831730 h 1831730"/>
              <a:gd name="connsiteX5" fmla="*/ 1179635 w 2095500"/>
              <a:gd name="connsiteY5" fmla="*/ 1556971 h 1831730"/>
              <a:gd name="connsiteX6" fmla="*/ 0 w 2095500"/>
              <a:gd name="connsiteY6" fmla="*/ 1556971 h 1831730"/>
              <a:gd name="connsiteX7" fmla="*/ 0 w 2095500"/>
              <a:gd name="connsiteY7" fmla="*/ 274760 h 18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500" h="1831730">
                <a:moveTo>
                  <a:pt x="0" y="274760"/>
                </a:moveTo>
                <a:lnTo>
                  <a:pt x="1179635" y="274760"/>
                </a:lnTo>
                <a:lnTo>
                  <a:pt x="1179635" y="0"/>
                </a:lnTo>
                <a:lnTo>
                  <a:pt x="2095500" y="915865"/>
                </a:lnTo>
                <a:lnTo>
                  <a:pt x="1179635" y="1831730"/>
                </a:lnTo>
                <a:lnTo>
                  <a:pt x="1179635" y="1556971"/>
                </a:lnTo>
                <a:lnTo>
                  <a:pt x="0" y="1556971"/>
                </a:lnTo>
                <a:lnTo>
                  <a:pt x="0" y="27476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16" name="Freeform 14"/>
          <p:cNvSpPr/>
          <p:nvPr/>
        </p:nvSpPr>
        <p:spPr>
          <a:xfrm>
            <a:off x="4836795" y="2777490"/>
            <a:ext cx="823595" cy="823595"/>
          </a:xfrm>
          <a:custGeom>
            <a:avLst/>
            <a:gdLst>
              <a:gd name="connsiteX0" fmla="*/ 0 w 1047750"/>
              <a:gd name="connsiteY0" fmla="*/ 523875 h 1047750"/>
              <a:gd name="connsiteX1" fmla="*/ 523875 w 1047750"/>
              <a:gd name="connsiteY1" fmla="*/ 0 h 1047750"/>
              <a:gd name="connsiteX2" fmla="*/ 1047750 w 1047750"/>
              <a:gd name="connsiteY2" fmla="*/ 523875 h 1047750"/>
              <a:gd name="connsiteX3" fmla="*/ 523875 w 1047750"/>
              <a:gd name="connsiteY3" fmla="*/ 1047750 h 1047750"/>
              <a:gd name="connsiteX4" fmla="*/ 0 w 1047750"/>
              <a:gd name="connsiteY4" fmla="*/ 523875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1047750">
                <a:moveTo>
                  <a:pt x="0" y="523875"/>
                </a:moveTo>
                <a:cubicBezTo>
                  <a:pt x="0" y="234547"/>
                  <a:pt x="234547" y="0"/>
                  <a:pt x="523875" y="0"/>
                </a:cubicBezTo>
                <a:cubicBezTo>
                  <a:pt x="813203" y="0"/>
                  <a:pt x="1047750" y="234547"/>
                  <a:pt x="1047750" y="523875"/>
                </a:cubicBezTo>
                <a:cubicBezTo>
                  <a:pt x="1047750" y="813203"/>
                  <a:pt x="813203" y="1047750"/>
                  <a:pt x="523875" y="1047750"/>
                </a:cubicBezTo>
                <a:cubicBezTo>
                  <a:pt x="234547" y="1047750"/>
                  <a:pt x="0" y="813203"/>
                  <a:pt x="0" y="523875"/>
                </a:cubicBezTo>
                <a:close/>
              </a:path>
            </a:pathLst>
          </a:custGeom>
          <a:solidFill>
            <a:srgbClr val="7E4381"/>
          </a:solidFill>
          <a:ln w="3810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679" tIns="168679" rIns="168679" bIns="168679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Freeform 15"/>
          <p:cNvSpPr/>
          <p:nvPr/>
        </p:nvSpPr>
        <p:spPr>
          <a:xfrm>
            <a:off x="8606155" y="2468880"/>
            <a:ext cx="2186305" cy="1440180"/>
          </a:xfrm>
          <a:custGeom>
            <a:avLst/>
            <a:gdLst>
              <a:gd name="connsiteX0" fmla="*/ 0 w 2095500"/>
              <a:gd name="connsiteY0" fmla="*/ 274760 h 1831730"/>
              <a:gd name="connsiteX1" fmla="*/ 1179635 w 2095500"/>
              <a:gd name="connsiteY1" fmla="*/ 274760 h 1831730"/>
              <a:gd name="connsiteX2" fmla="*/ 1179635 w 2095500"/>
              <a:gd name="connsiteY2" fmla="*/ 0 h 1831730"/>
              <a:gd name="connsiteX3" fmla="*/ 2095500 w 2095500"/>
              <a:gd name="connsiteY3" fmla="*/ 915865 h 1831730"/>
              <a:gd name="connsiteX4" fmla="*/ 1179635 w 2095500"/>
              <a:gd name="connsiteY4" fmla="*/ 1831730 h 1831730"/>
              <a:gd name="connsiteX5" fmla="*/ 1179635 w 2095500"/>
              <a:gd name="connsiteY5" fmla="*/ 1556971 h 1831730"/>
              <a:gd name="connsiteX6" fmla="*/ 0 w 2095500"/>
              <a:gd name="connsiteY6" fmla="*/ 1556971 h 1831730"/>
              <a:gd name="connsiteX7" fmla="*/ 0 w 2095500"/>
              <a:gd name="connsiteY7" fmla="*/ 274760 h 18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500" h="1831730">
                <a:moveTo>
                  <a:pt x="0" y="274760"/>
                </a:moveTo>
                <a:lnTo>
                  <a:pt x="1179635" y="274760"/>
                </a:lnTo>
                <a:lnTo>
                  <a:pt x="1179635" y="0"/>
                </a:lnTo>
                <a:lnTo>
                  <a:pt x="2095500" y="915865"/>
                </a:lnTo>
                <a:lnTo>
                  <a:pt x="1179635" y="1831730"/>
                </a:lnTo>
                <a:lnTo>
                  <a:pt x="1179635" y="1556971"/>
                </a:lnTo>
                <a:lnTo>
                  <a:pt x="0" y="1556971"/>
                </a:lnTo>
                <a:lnTo>
                  <a:pt x="0" y="27476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18" name="Freeform 16"/>
          <p:cNvSpPr/>
          <p:nvPr/>
        </p:nvSpPr>
        <p:spPr>
          <a:xfrm>
            <a:off x="8194040" y="2777490"/>
            <a:ext cx="823595" cy="823595"/>
          </a:xfrm>
          <a:custGeom>
            <a:avLst/>
            <a:gdLst>
              <a:gd name="connsiteX0" fmla="*/ 0 w 1047750"/>
              <a:gd name="connsiteY0" fmla="*/ 523875 h 1047750"/>
              <a:gd name="connsiteX1" fmla="*/ 523875 w 1047750"/>
              <a:gd name="connsiteY1" fmla="*/ 0 h 1047750"/>
              <a:gd name="connsiteX2" fmla="*/ 1047750 w 1047750"/>
              <a:gd name="connsiteY2" fmla="*/ 523875 h 1047750"/>
              <a:gd name="connsiteX3" fmla="*/ 523875 w 1047750"/>
              <a:gd name="connsiteY3" fmla="*/ 1047750 h 1047750"/>
              <a:gd name="connsiteX4" fmla="*/ 0 w 1047750"/>
              <a:gd name="connsiteY4" fmla="*/ 523875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1047750">
                <a:moveTo>
                  <a:pt x="0" y="523875"/>
                </a:moveTo>
                <a:cubicBezTo>
                  <a:pt x="0" y="234547"/>
                  <a:pt x="234547" y="0"/>
                  <a:pt x="523875" y="0"/>
                </a:cubicBezTo>
                <a:cubicBezTo>
                  <a:pt x="813203" y="0"/>
                  <a:pt x="1047750" y="234547"/>
                  <a:pt x="1047750" y="523875"/>
                </a:cubicBezTo>
                <a:cubicBezTo>
                  <a:pt x="1047750" y="813203"/>
                  <a:pt x="813203" y="1047750"/>
                  <a:pt x="523875" y="1047750"/>
                </a:cubicBezTo>
                <a:cubicBezTo>
                  <a:pt x="234547" y="1047750"/>
                  <a:pt x="0" y="813203"/>
                  <a:pt x="0" y="523875"/>
                </a:cubicBezTo>
                <a:close/>
              </a:path>
            </a:pathLst>
          </a:custGeom>
          <a:solidFill>
            <a:srgbClr val="7E4381"/>
          </a:solidFill>
          <a:ln w="3810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679" tIns="168679" rIns="168679" bIns="168679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Freeform 39"/>
          <p:cNvSpPr>
            <a:spLocks noChangeAspect="1" noEditPoints="1"/>
          </p:cNvSpPr>
          <p:nvPr/>
        </p:nvSpPr>
        <p:spPr bwMode="auto">
          <a:xfrm>
            <a:off x="1746885" y="3043555"/>
            <a:ext cx="254635" cy="334645"/>
          </a:xfrm>
          <a:custGeom>
            <a:avLst/>
            <a:gdLst>
              <a:gd name="T0" fmla="*/ 256 w 256"/>
              <a:gd name="T1" fmla="*/ 48 h 336"/>
              <a:gd name="T2" fmla="*/ 208 w 256"/>
              <a:gd name="T3" fmla="*/ 0 h 336"/>
              <a:gd name="T4" fmla="*/ 160 w 256"/>
              <a:gd name="T5" fmla="*/ 48 h 336"/>
              <a:gd name="T6" fmla="*/ 188 w 256"/>
              <a:gd name="T7" fmla="*/ 92 h 336"/>
              <a:gd name="T8" fmla="*/ 122 w 256"/>
              <a:gd name="T9" fmla="*/ 150 h 336"/>
              <a:gd name="T10" fmla="*/ 67 w 256"/>
              <a:gd name="T11" fmla="*/ 174 h 336"/>
              <a:gd name="T12" fmla="*/ 67 w 256"/>
              <a:gd name="T13" fmla="*/ 92 h 336"/>
              <a:gd name="T14" fmla="*/ 96 w 256"/>
              <a:gd name="T15" fmla="*/ 48 h 336"/>
              <a:gd name="T16" fmla="*/ 48 w 256"/>
              <a:gd name="T17" fmla="*/ 0 h 336"/>
              <a:gd name="T18" fmla="*/ 0 w 256"/>
              <a:gd name="T19" fmla="*/ 48 h 336"/>
              <a:gd name="T20" fmla="*/ 29 w 256"/>
              <a:gd name="T21" fmla="*/ 92 h 336"/>
              <a:gd name="T22" fmla="*/ 29 w 256"/>
              <a:gd name="T23" fmla="*/ 244 h 336"/>
              <a:gd name="T24" fmla="*/ 0 w 256"/>
              <a:gd name="T25" fmla="*/ 288 h 336"/>
              <a:gd name="T26" fmla="*/ 48 w 256"/>
              <a:gd name="T27" fmla="*/ 336 h 336"/>
              <a:gd name="T28" fmla="*/ 96 w 256"/>
              <a:gd name="T29" fmla="*/ 288 h 336"/>
              <a:gd name="T30" fmla="*/ 68 w 256"/>
              <a:gd name="T31" fmla="*/ 244 h 336"/>
              <a:gd name="T32" fmla="*/ 133 w 256"/>
              <a:gd name="T33" fmla="*/ 186 h 336"/>
              <a:gd name="T34" fmla="*/ 226 w 256"/>
              <a:gd name="T35" fmla="*/ 92 h 336"/>
              <a:gd name="T36" fmla="*/ 256 w 256"/>
              <a:gd name="T37" fmla="*/ 48 h 336"/>
              <a:gd name="T38" fmla="*/ 20 w 256"/>
              <a:gd name="T39" fmla="*/ 48 h 336"/>
              <a:gd name="T40" fmla="*/ 48 w 256"/>
              <a:gd name="T41" fmla="*/ 20 h 336"/>
              <a:gd name="T42" fmla="*/ 75 w 256"/>
              <a:gd name="T43" fmla="*/ 48 h 336"/>
              <a:gd name="T44" fmla="*/ 48 w 256"/>
              <a:gd name="T45" fmla="*/ 76 h 336"/>
              <a:gd name="T46" fmla="*/ 20 w 256"/>
              <a:gd name="T47" fmla="*/ 48 h 336"/>
              <a:gd name="T48" fmla="*/ 48 w 256"/>
              <a:gd name="T49" fmla="*/ 316 h 336"/>
              <a:gd name="T50" fmla="*/ 20 w 256"/>
              <a:gd name="T51" fmla="*/ 288 h 336"/>
              <a:gd name="T52" fmla="*/ 48 w 256"/>
              <a:gd name="T53" fmla="*/ 260 h 336"/>
              <a:gd name="T54" fmla="*/ 75 w 256"/>
              <a:gd name="T55" fmla="*/ 288 h 336"/>
              <a:gd name="T56" fmla="*/ 48 w 256"/>
              <a:gd name="T57" fmla="*/ 316 h 336"/>
              <a:gd name="T58" fmla="*/ 208 w 256"/>
              <a:gd name="T59" fmla="*/ 76 h 336"/>
              <a:gd name="T60" fmla="*/ 180 w 256"/>
              <a:gd name="T61" fmla="*/ 48 h 336"/>
              <a:gd name="T62" fmla="*/ 208 w 256"/>
              <a:gd name="T63" fmla="*/ 20 h 336"/>
              <a:gd name="T64" fmla="*/ 235 w 256"/>
              <a:gd name="T65" fmla="*/ 48 h 336"/>
              <a:gd name="T66" fmla="*/ 208 w 256"/>
              <a:gd name="T67" fmla="*/ 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6" h="336">
                <a:moveTo>
                  <a:pt x="256" y="48"/>
                </a:moveTo>
                <a:cubicBezTo>
                  <a:pt x="256" y="21"/>
                  <a:pt x="234" y="0"/>
                  <a:pt x="208" y="0"/>
                </a:cubicBezTo>
                <a:cubicBezTo>
                  <a:pt x="181" y="0"/>
                  <a:pt x="160" y="21"/>
                  <a:pt x="160" y="48"/>
                </a:cubicBezTo>
                <a:cubicBezTo>
                  <a:pt x="160" y="67"/>
                  <a:pt x="171" y="84"/>
                  <a:pt x="188" y="92"/>
                </a:cubicBezTo>
                <a:cubicBezTo>
                  <a:pt x="183" y="131"/>
                  <a:pt x="158" y="138"/>
                  <a:pt x="122" y="150"/>
                </a:cubicBezTo>
                <a:cubicBezTo>
                  <a:pt x="105" y="155"/>
                  <a:pt x="84" y="162"/>
                  <a:pt x="67" y="174"/>
                </a:cubicBezTo>
                <a:cubicBezTo>
                  <a:pt x="67" y="92"/>
                  <a:pt x="67" y="92"/>
                  <a:pt x="67" y="92"/>
                </a:cubicBezTo>
                <a:cubicBezTo>
                  <a:pt x="84" y="85"/>
                  <a:pt x="96" y="68"/>
                  <a:pt x="96" y="48"/>
                </a:cubicBezTo>
                <a:cubicBezTo>
                  <a:pt x="96" y="21"/>
                  <a:pt x="74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68"/>
                  <a:pt x="12" y="85"/>
                  <a:pt x="29" y="92"/>
                </a:cubicBezTo>
                <a:cubicBezTo>
                  <a:pt x="29" y="244"/>
                  <a:pt x="29" y="244"/>
                  <a:pt x="29" y="244"/>
                </a:cubicBezTo>
                <a:cubicBezTo>
                  <a:pt x="12" y="251"/>
                  <a:pt x="0" y="268"/>
                  <a:pt x="0" y="288"/>
                </a:cubicBezTo>
                <a:cubicBezTo>
                  <a:pt x="0" y="314"/>
                  <a:pt x="21" y="336"/>
                  <a:pt x="48" y="336"/>
                </a:cubicBezTo>
                <a:cubicBezTo>
                  <a:pt x="74" y="336"/>
                  <a:pt x="96" y="314"/>
                  <a:pt x="96" y="288"/>
                </a:cubicBezTo>
                <a:cubicBezTo>
                  <a:pt x="96" y="268"/>
                  <a:pt x="84" y="252"/>
                  <a:pt x="68" y="244"/>
                </a:cubicBezTo>
                <a:cubicBezTo>
                  <a:pt x="72" y="205"/>
                  <a:pt x="97" y="197"/>
                  <a:pt x="133" y="186"/>
                </a:cubicBezTo>
                <a:cubicBezTo>
                  <a:pt x="170" y="175"/>
                  <a:pt x="220" y="159"/>
                  <a:pt x="226" y="92"/>
                </a:cubicBezTo>
                <a:cubicBezTo>
                  <a:pt x="244" y="85"/>
                  <a:pt x="256" y="68"/>
                  <a:pt x="256" y="48"/>
                </a:cubicBezTo>
                <a:close/>
                <a:moveTo>
                  <a:pt x="20" y="48"/>
                </a:moveTo>
                <a:cubicBezTo>
                  <a:pt x="20" y="33"/>
                  <a:pt x="32" y="20"/>
                  <a:pt x="48" y="20"/>
                </a:cubicBezTo>
                <a:cubicBezTo>
                  <a:pt x="63" y="20"/>
                  <a:pt x="75" y="33"/>
                  <a:pt x="75" y="48"/>
                </a:cubicBezTo>
                <a:cubicBezTo>
                  <a:pt x="75" y="63"/>
                  <a:pt x="63" y="76"/>
                  <a:pt x="48" y="76"/>
                </a:cubicBezTo>
                <a:cubicBezTo>
                  <a:pt x="32" y="76"/>
                  <a:pt x="20" y="63"/>
                  <a:pt x="20" y="48"/>
                </a:cubicBezTo>
                <a:close/>
                <a:moveTo>
                  <a:pt x="48" y="316"/>
                </a:moveTo>
                <a:cubicBezTo>
                  <a:pt x="32" y="316"/>
                  <a:pt x="20" y="303"/>
                  <a:pt x="20" y="288"/>
                </a:cubicBezTo>
                <a:cubicBezTo>
                  <a:pt x="20" y="273"/>
                  <a:pt x="32" y="260"/>
                  <a:pt x="48" y="260"/>
                </a:cubicBezTo>
                <a:cubicBezTo>
                  <a:pt x="63" y="260"/>
                  <a:pt x="75" y="273"/>
                  <a:pt x="75" y="288"/>
                </a:cubicBezTo>
                <a:cubicBezTo>
                  <a:pt x="75" y="303"/>
                  <a:pt x="63" y="316"/>
                  <a:pt x="48" y="316"/>
                </a:cubicBezTo>
                <a:close/>
                <a:moveTo>
                  <a:pt x="208" y="76"/>
                </a:moveTo>
                <a:cubicBezTo>
                  <a:pt x="192" y="76"/>
                  <a:pt x="180" y="63"/>
                  <a:pt x="180" y="48"/>
                </a:cubicBezTo>
                <a:cubicBezTo>
                  <a:pt x="180" y="33"/>
                  <a:pt x="192" y="20"/>
                  <a:pt x="208" y="20"/>
                </a:cubicBezTo>
                <a:cubicBezTo>
                  <a:pt x="223" y="20"/>
                  <a:pt x="235" y="33"/>
                  <a:pt x="235" y="48"/>
                </a:cubicBezTo>
                <a:cubicBezTo>
                  <a:pt x="235" y="63"/>
                  <a:pt x="223" y="76"/>
                  <a:pt x="208" y="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20" name="Freeform 29"/>
          <p:cNvSpPr>
            <a:spLocks noChangeAspect="1" noEditPoints="1"/>
          </p:cNvSpPr>
          <p:nvPr/>
        </p:nvSpPr>
        <p:spPr bwMode="auto">
          <a:xfrm>
            <a:off x="5104130" y="3029585"/>
            <a:ext cx="321945" cy="334645"/>
          </a:xfrm>
          <a:custGeom>
            <a:avLst/>
            <a:gdLst>
              <a:gd name="T0" fmla="*/ 320 w 357"/>
              <a:gd name="T1" fmla="*/ 129 h 371"/>
              <a:gd name="T2" fmla="*/ 212 w 357"/>
              <a:gd name="T3" fmla="*/ 10 h 371"/>
              <a:gd name="T4" fmla="*/ 23 w 357"/>
              <a:gd name="T5" fmla="*/ 201 h 371"/>
              <a:gd name="T6" fmla="*/ 7 w 357"/>
              <a:gd name="T7" fmla="*/ 257 h 371"/>
              <a:gd name="T8" fmla="*/ 59 w 357"/>
              <a:gd name="T9" fmla="*/ 285 h 371"/>
              <a:gd name="T10" fmla="*/ 74 w 357"/>
              <a:gd name="T11" fmla="*/ 280 h 371"/>
              <a:gd name="T12" fmla="*/ 106 w 357"/>
              <a:gd name="T13" fmla="*/ 299 h 371"/>
              <a:gd name="T14" fmla="*/ 129 w 357"/>
              <a:gd name="T15" fmla="*/ 352 h 371"/>
              <a:gd name="T16" fmla="*/ 151 w 357"/>
              <a:gd name="T17" fmla="*/ 368 h 371"/>
              <a:gd name="T18" fmla="*/ 192 w 357"/>
              <a:gd name="T19" fmla="*/ 353 h 371"/>
              <a:gd name="T20" fmla="*/ 201 w 357"/>
              <a:gd name="T21" fmla="*/ 334 h 371"/>
              <a:gd name="T22" fmla="*/ 181 w 357"/>
              <a:gd name="T23" fmla="*/ 317 h 371"/>
              <a:gd name="T24" fmla="*/ 162 w 357"/>
              <a:gd name="T25" fmla="*/ 274 h 371"/>
              <a:gd name="T26" fmla="*/ 182 w 357"/>
              <a:gd name="T27" fmla="*/ 252 h 371"/>
              <a:gd name="T28" fmla="*/ 331 w 357"/>
              <a:gd name="T29" fmla="*/ 288 h 371"/>
              <a:gd name="T30" fmla="*/ 320 w 357"/>
              <a:gd name="T31" fmla="*/ 129 h 371"/>
              <a:gd name="T32" fmla="*/ 309 w 357"/>
              <a:gd name="T33" fmla="*/ 249 h 371"/>
              <a:gd name="T34" fmla="*/ 240 w 357"/>
              <a:gd name="T35" fmla="*/ 164 h 371"/>
              <a:gd name="T36" fmla="*/ 225 w 357"/>
              <a:gd name="T37" fmla="*/ 52 h 371"/>
              <a:gd name="T38" fmla="*/ 292 w 357"/>
              <a:gd name="T39" fmla="*/ 143 h 371"/>
              <a:gd name="T40" fmla="*/ 309 w 357"/>
              <a:gd name="T41" fmla="*/ 249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7" h="371">
                <a:moveTo>
                  <a:pt x="320" y="129"/>
                </a:moveTo>
                <a:cubicBezTo>
                  <a:pt x="289" y="56"/>
                  <a:pt x="238" y="0"/>
                  <a:pt x="212" y="10"/>
                </a:cubicBezTo>
                <a:cubicBezTo>
                  <a:pt x="168" y="28"/>
                  <a:pt x="238" y="113"/>
                  <a:pt x="23" y="201"/>
                </a:cubicBezTo>
                <a:cubicBezTo>
                  <a:pt x="4" y="208"/>
                  <a:pt x="0" y="239"/>
                  <a:pt x="7" y="257"/>
                </a:cubicBezTo>
                <a:cubicBezTo>
                  <a:pt x="15" y="275"/>
                  <a:pt x="41" y="293"/>
                  <a:pt x="59" y="285"/>
                </a:cubicBezTo>
                <a:cubicBezTo>
                  <a:pt x="62" y="284"/>
                  <a:pt x="74" y="280"/>
                  <a:pt x="74" y="280"/>
                </a:cubicBezTo>
                <a:cubicBezTo>
                  <a:pt x="87" y="298"/>
                  <a:pt x="101" y="287"/>
                  <a:pt x="106" y="299"/>
                </a:cubicBezTo>
                <a:cubicBezTo>
                  <a:pt x="112" y="312"/>
                  <a:pt x="125" y="342"/>
                  <a:pt x="129" y="352"/>
                </a:cubicBezTo>
                <a:cubicBezTo>
                  <a:pt x="134" y="362"/>
                  <a:pt x="144" y="371"/>
                  <a:pt x="151" y="368"/>
                </a:cubicBezTo>
                <a:cubicBezTo>
                  <a:pt x="158" y="366"/>
                  <a:pt x="182" y="356"/>
                  <a:pt x="192" y="353"/>
                </a:cubicBezTo>
                <a:cubicBezTo>
                  <a:pt x="201" y="349"/>
                  <a:pt x="203" y="341"/>
                  <a:pt x="201" y="334"/>
                </a:cubicBezTo>
                <a:cubicBezTo>
                  <a:pt x="197" y="327"/>
                  <a:pt x="185" y="325"/>
                  <a:pt x="181" y="317"/>
                </a:cubicBezTo>
                <a:cubicBezTo>
                  <a:pt x="178" y="309"/>
                  <a:pt x="166" y="282"/>
                  <a:pt x="162" y="274"/>
                </a:cubicBezTo>
                <a:cubicBezTo>
                  <a:pt x="158" y="262"/>
                  <a:pt x="168" y="253"/>
                  <a:pt x="182" y="252"/>
                </a:cubicBezTo>
                <a:cubicBezTo>
                  <a:pt x="280" y="241"/>
                  <a:pt x="298" y="302"/>
                  <a:pt x="331" y="288"/>
                </a:cubicBezTo>
                <a:cubicBezTo>
                  <a:pt x="357" y="278"/>
                  <a:pt x="352" y="203"/>
                  <a:pt x="320" y="129"/>
                </a:cubicBezTo>
                <a:close/>
                <a:moveTo>
                  <a:pt x="309" y="249"/>
                </a:moveTo>
                <a:cubicBezTo>
                  <a:pt x="303" y="251"/>
                  <a:pt x="265" y="221"/>
                  <a:pt x="240" y="164"/>
                </a:cubicBezTo>
                <a:cubicBezTo>
                  <a:pt x="216" y="106"/>
                  <a:pt x="219" y="54"/>
                  <a:pt x="225" y="52"/>
                </a:cubicBezTo>
                <a:cubicBezTo>
                  <a:pt x="230" y="49"/>
                  <a:pt x="268" y="86"/>
                  <a:pt x="292" y="143"/>
                </a:cubicBezTo>
                <a:cubicBezTo>
                  <a:pt x="317" y="201"/>
                  <a:pt x="315" y="247"/>
                  <a:pt x="309" y="2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26" name="Freeform 54"/>
          <p:cNvSpPr>
            <a:spLocks noChangeAspect="1" noEditPoints="1"/>
          </p:cNvSpPr>
          <p:nvPr/>
        </p:nvSpPr>
        <p:spPr bwMode="auto">
          <a:xfrm>
            <a:off x="8427720" y="3020060"/>
            <a:ext cx="356870" cy="358140"/>
          </a:xfrm>
          <a:custGeom>
            <a:avLst/>
            <a:gdLst>
              <a:gd name="T0" fmla="*/ 381 w 402"/>
              <a:gd name="T1" fmla="*/ 10 h 404"/>
              <a:gd name="T2" fmla="*/ 365 w 402"/>
              <a:gd name="T3" fmla="*/ 3 h 404"/>
              <a:gd name="T4" fmla="*/ 358 w 402"/>
              <a:gd name="T5" fmla="*/ 18 h 404"/>
              <a:gd name="T6" fmla="*/ 312 w 402"/>
              <a:gd name="T7" fmla="*/ 133 h 404"/>
              <a:gd name="T8" fmla="*/ 301 w 402"/>
              <a:gd name="T9" fmla="*/ 116 h 404"/>
              <a:gd name="T10" fmla="*/ 282 w 402"/>
              <a:gd name="T11" fmla="*/ 106 h 404"/>
              <a:gd name="T12" fmla="*/ 219 w 402"/>
              <a:gd name="T13" fmla="*/ 107 h 404"/>
              <a:gd name="T14" fmla="*/ 197 w 402"/>
              <a:gd name="T15" fmla="*/ 113 h 404"/>
              <a:gd name="T16" fmla="*/ 11 w 402"/>
              <a:gd name="T17" fmla="*/ 245 h 404"/>
              <a:gd name="T18" fmla="*/ 6 w 402"/>
              <a:gd name="T19" fmla="*/ 273 h 404"/>
              <a:gd name="T20" fmla="*/ 91 w 402"/>
              <a:gd name="T21" fmla="*/ 395 h 404"/>
              <a:gd name="T22" fmla="*/ 116 w 402"/>
              <a:gd name="T23" fmla="*/ 397 h 404"/>
              <a:gd name="T24" fmla="*/ 302 w 402"/>
              <a:gd name="T25" fmla="*/ 265 h 404"/>
              <a:gd name="T26" fmla="*/ 316 w 402"/>
              <a:gd name="T27" fmla="*/ 247 h 404"/>
              <a:gd name="T28" fmla="*/ 336 w 402"/>
              <a:gd name="T29" fmla="*/ 184 h 404"/>
              <a:gd name="T30" fmla="*/ 333 w 402"/>
              <a:gd name="T31" fmla="*/ 163 h 404"/>
              <a:gd name="T32" fmla="*/ 326 w 402"/>
              <a:gd name="T33" fmla="*/ 153 h 404"/>
              <a:gd name="T34" fmla="*/ 381 w 402"/>
              <a:gd name="T35" fmla="*/ 10 h 404"/>
              <a:gd name="T36" fmla="*/ 294 w 402"/>
              <a:gd name="T37" fmla="*/ 197 h 404"/>
              <a:gd name="T38" fmla="*/ 250 w 402"/>
              <a:gd name="T39" fmla="*/ 189 h 404"/>
              <a:gd name="T40" fmla="*/ 258 w 402"/>
              <a:gd name="T41" fmla="*/ 144 h 404"/>
              <a:gd name="T42" fmla="*/ 295 w 402"/>
              <a:gd name="T43" fmla="*/ 145 h 404"/>
              <a:gd name="T44" fmla="*/ 285 w 402"/>
              <a:gd name="T45" fmla="*/ 150 h 404"/>
              <a:gd name="T46" fmla="*/ 279 w 402"/>
              <a:gd name="T47" fmla="*/ 166 h 404"/>
              <a:gd name="T48" fmla="*/ 290 w 402"/>
              <a:gd name="T49" fmla="*/ 173 h 404"/>
              <a:gd name="T50" fmla="*/ 295 w 402"/>
              <a:gd name="T51" fmla="*/ 172 h 404"/>
              <a:gd name="T52" fmla="*/ 307 w 402"/>
              <a:gd name="T53" fmla="*/ 165 h 404"/>
              <a:gd name="T54" fmla="*/ 294 w 402"/>
              <a:gd name="T55" fmla="*/ 197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2" h="404">
                <a:moveTo>
                  <a:pt x="381" y="10"/>
                </a:moveTo>
                <a:cubicBezTo>
                  <a:pt x="378" y="4"/>
                  <a:pt x="372" y="0"/>
                  <a:pt x="365" y="3"/>
                </a:cubicBezTo>
                <a:cubicBezTo>
                  <a:pt x="359" y="5"/>
                  <a:pt x="356" y="12"/>
                  <a:pt x="358" y="18"/>
                </a:cubicBezTo>
                <a:cubicBezTo>
                  <a:pt x="376" y="71"/>
                  <a:pt x="340" y="111"/>
                  <a:pt x="312" y="133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297" y="111"/>
                  <a:pt x="289" y="106"/>
                  <a:pt x="282" y="106"/>
                </a:cubicBezTo>
                <a:cubicBezTo>
                  <a:pt x="219" y="107"/>
                  <a:pt x="219" y="107"/>
                  <a:pt x="219" y="107"/>
                </a:cubicBezTo>
                <a:cubicBezTo>
                  <a:pt x="212" y="106"/>
                  <a:pt x="203" y="109"/>
                  <a:pt x="197" y="113"/>
                </a:cubicBezTo>
                <a:cubicBezTo>
                  <a:pt x="11" y="245"/>
                  <a:pt x="11" y="245"/>
                  <a:pt x="11" y="245"/>
                </a:cubicBezTo>
                <a:cubicBezTo>
                  <a:pt x="2" y="251"/>
                  <a:pt x="0" y="264"/>
                  <a:pt x="6" y="273"/>
                </a:cubicBezTo>
                <a:cubicBezTo>
                  <a:pt x="91" y="395"/>
                  <a:pt x="91" y="395"/>
                  <a:pt x="91" y="395"/>
                </a:cubicBezTo>
                <a:cubicBezTo>
                  <a:pt x="97" y="404"/>
                  <a:pt x="107" y="403"/>
                  <a:pt x="116" y="397"/>
                </a:cubicBezTo>
                <a:cubicBezTo>
                  <a:pt x="302" y="265"/>
                  <a:pt x="302" y="265"/>
                  <a:pt x="302" y="265"/>
                </a:cubicBezTo>
                <a:cubicBezTo>
                  <a:pt x="308" y="261"/>
                  <a:pt x="314" y="253"/>
                  <a:pt x="316" y="247"/>
                </a:cubicBezTo>
                <a:cubicBezTo>
                  <a:pt x="336" y="184"/>
                  <a:pt x="336" y="184"/>
                  <a:pt x="336" y="184"/>
                </a:cubicBezTo>
                <a:cubicBezTo>
                  <a:pt x="338" y="178"/>
                  <a:pt x="337" y="168"/>
                  <a:pt x="333" y="163"/>
                </a:cubicBezTo>
                <a:cubicBezTo>
                  <a:pt x="326" y="153"/>
                  <a:pt x="326" y="153"/>
                  <a:pt x="326" y="153"/>
                </a:cubicBezTo>
                <a:cubicBezTo>
                  <a:pt x="363" y="124"/>
                  <a:pt x="402" y="73"/>
                  <a:pt x="381" y="10"/>
                </a:cubicBezTo>
                <a:close/>
                <a:moveTo>
                  <a:pt x="294" y="197"/>
                </a:moveTo>
                <a:cubicBezTo>
                  <a:pt x="280" y="207"/>
                  <a:pt x="260" y="204"/>
                  <a:pt x="250" y="189"/>
                </a:cubicBezTo>
                <a:cubicBezTo>
                  <a:pt x="240" y="175"/>
                  <a:pt x="243" y="155"/>
                  <a:pt x="258" y="144"/>
                </a:cubicBezTo>
                <a:cubicBezTo>
                  <a:pt x="269" y="136"/>
                  <a:pt x="284" y="137"/>
                  <a:pt x="295" y="145"/>
                </a:cubicBezTo>
                <a:cubicBezTo>
                  <a:pt x="289" y="148"/>
                  <a:pt x="285" y="150"/>
                  <a:pt x="285" y="150"/>
                </a:cubicBezTo>
                <a:cubicBezTo>
                  <a:pt x="279" y="153"/>
                  <a:pt x="276" y="160"/>
                  <a:pt x="279" y="166"/>
                </a:cubicBezTo>
                <a:cubicBezTo>
                  <a:pt x="281" y="171"/>
                  <a:pt x="285" y="173"/>
                  <a:pt x="290" y="173"/>
                </a:cubicBezTo>
                <a:cubicBezTo>
                  <a:pt x="292" y="173"/>
                  <a:pt x="293" y="173"/>
                  <a:pt x="295" y="172"/>
                </a:cubicBezTo>
                <a:cubicBezTo>
                  <a:pt x="299" y="170"/>
                  <a:pt x="303" y="168"/>
                  <a:pt x="307" y="165"/>
                </a:cubicBezTo>
                <a:cubicBezTo>
                  <a:pt x="309" y="177"/>
                  <a:pt x="304" y="190"/>
                  <a:pt x="294" y="1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27" name="Freeform 34"/>
          <p:cNvSpPr/>
          <p:nvPr/>
        </p:nvSpPr>
        <p:spPr>
          <a:xfrm>
            <a:off x="2379345" y="3040380"/>
            <a:ext cx="1248410" cy="298450"/>
          </a:xfrm>
          <a:custGeom>
            <a:avLst/>
            <a:gdLst>
              <a:gd name="connsiteX0" fmla="*/ 0 w 1730742"/>
              <a:gd name="connsiteY0" fmla="*/ 0 h 834084"/>
              <a:gd name="connsiteX1" fmla="*/ 1730742 w 1730742"/>
              <a:gd name="connsiteY1" fmla="*/ 0 h 834084"/>
              <a:gd name="connsiteX2" fmla="*/ 1730742 w 1730742"/>
              <a:gd name="connsiteY2" fmla="*/ 834084 h 834084"/>
              <a:gd name="connsiteX3" fmla="*/ 0 w 1730742"/>
              <a:gd name="connsiteY3" fmla="*/ 834084 h 834084"/>
              <a:gd name="connsiteX4" fmla="*/ 0 w 1730742"/>
              <a:gd name="connsiteY4" fmla="*/ 0 h 83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742" h="834084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19" tIns="-1" rIns="0" bIns="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输入副标题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28" name="Freeform 34"/>
          <p:cNvSpPr/>
          <p:nvPr/>
        </p:nvSpPr>
        <p:spPr>
          <a:xfrm>
            <a:off x="5916930" y="3040380"/>
            <a:ext cx="1248410" cy="298450"/>
          </a:xfrm>
          <a:custGeom>
            <a:avLst/>
            <a:gdLst>
              <a:gd name="connsiteX0" fmla="*/ 0 w 1730742"/>
              <a:gd name="connsiteY0" fmla="*/ 0 h 834084"/>
              <a:gd name="connsiteX1" fmla="*/ 1730742 w 1730742"/>
              <a:gd name="connsiteY1" fmla="*/ 0 h 834084"/>
              <a:gd name="connsiteX2" fmla="*/ 1730742 w 1730742"/>
              <a:gd name="connsiteY2" fmla="*/ 834084 h 834084"/>
              <a:gd name="connsiteX3" fmla="*/ 0 w 1730742"/>
              <a:gd name="connsiteY3" fmla="*/ 834084 h 834084"/>
              <a:gd name="connsiteX4" fmla="*/ 0 w 1730742"/>
              <a:gd name="connsiteY4" fmla="*/ 0 h 83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742" h="834084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19" tIns="-1" rIns="0" bIns="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输入副标题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29" name="Freeform 34"/>
          <p:cNvSpPr/>
          <p:nvPr/>
        </p:nvSpPr>
        <p:spPr>
          <a:xfrm>
            <a:off x="9232265" y="3040380"/>
            <a:ext cx="1248410" cy="298450"/>
          </a:xfrm>
          <a:custGeom>
            <a:avLst/>
            <a:gdLst>
              <a:gd name="connsiteX0" fmla="*/ 0 w 1730742"/>
              <a:gd name="connsiteY0" fmla="*/ 0 h 834084"/>
              <a:gd name="connsiteX1" fmla="*/ 1730742 w 1730742"/>
              <a:gd name="connsiteY1" fmla="*/ 0 h 834084"/>
              <a:gd name="connsiteX2" fmla="*/ 1730742 w 1730742"/>
              <a:gd name="connsiteY2" fmla="*/ 834084 h 834084"/>
              <a:gd name="connsiteX3" fmla="*/ 0 w 1730742"/>
              <a:gd name="connsiteY3" fmla="*/ 834084 h 834084"/>
              <a:gd name="connsiteX4" fmla="*/ 0 w 1730742"/>
              <a:gd name="connsiteY4" fmla="*/ 0 h 83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742" h="834084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19" tIns="-1" rIns="0" bIns="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输入副标题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27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结论分析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278890" y="2076450"/>
            <a:ext cx="1780540" cy="1780540"/>
            <a:chOff x="2194" y="3570"/>
            <a:chExt cx="3134" cy="3134"/>
          </a:xfrm>
        </p:grpSpPr>
        <p:sp>
          <p:nvSpPr>
            <p:cNvPr id="37" name="椭圆 36"/>
            <p:cNvSpPr/>
            <p:nvPr/>
          </p:nvSpPr>
          <p:spPr>
            <a:xfrm>
              <a:off x="2216" y="3570"/>
              <a:ext cx="3089" cy="3089"/>
            </a:xfrm>
            <a:prstGeom prst="ellipse">
              <a:avLst/>
            </a:prstGeom>
            <a:noFill/>
            <a:ln>
              <a:solidFill>
                <a:srgbClr val="78828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A8C8C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/>
            </a:p>
          </p:txBody>
        </p:sp>
        <p:sp>
          <p:nvSpPr>
            <p:cNvPr id="38" name="椭圆 37"/>
            <p:cNvSpPr/>
            <p:nvPr/>
          </p:nvSpPr>
          <p:spPr>
            <a:xfrm>
              <a:off x="2538" y="3914"/>
              <a:ext cx="2445" cy="2445"/>
            </a:xfrm>
            <a:prstGeom prst="ellipse">
              <a:avLst/>
            </a:prstGeom>
            <a:solidFill>
              <a:srgbClr val="702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/>
                <a:t>75%</a:t>
              </a:r>
              <a:endParaRPr lang="en-US" altLang="zh-CN" sz="3200" b="1"/>
            </a:p>
          </p:txBody>
        </p:sp>
        <p:sp>
          <p:nvSpPr>
            <p:cNvPr id="39" name="弧形 38"/>
            <p:cNvSpPr/>
            <p:nvPr/>
          </p:nvSpPr>
          <p:spPr>
            <a:xfrm>
              <a:off x="2194" y="3570"/>
              <a:ext cx="3134" cy="3134"/>
            </a:xfrm>
            <a:prstGeom prst="arc">
              <a:avLst>
                <a:gd name="adj1" fmla="val 16200000"/>
                <a:gd name="adj2" fmla="val 10234407"/>
              </a:avLst>
            </a:prstGeom>
            <a:ln w="57150">
              <a:solidFill>
                <a:srgbClr val="702F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 b="1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36315" y="2138045"/>
            <a:ext cx="1780540" cy="1780540"/>
            <a:chOff x="2194" y="3570"/>
            <a:chExt cx="3134" cy="3134"/>
          </a:xfrm>
        </p:grpSpPr>
        <p:sp>
          <p:nvSpPr>
            <p:cNvPr id="41" name="椭圆 40"/>
            <p:cNvSpPr/>
            <p:nvPr/>
          </p:nvSpPr>
          <p:spPr>
            <a:xfrm>
              <a:off x="2216" y="3570"/>
              <a:ext cx="3089" cy="3089"/>
            </a:xfrm>
            <a:prstGeom prst="ellipse">
              <a:avLst/>
            </a:prstGeom>
            <a:noFill/>
            <a:ln>
              <a:solidFill>
                <a:srgbClr val="78828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A8C8C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/>
            </a:p>
          </p:txBody>
        </p:sp>
        <p:sp>
          <p:nvSpPr>
            <p:cNvPr id="42" name="椭圆 41"/>
            <p:cNvSpPr/>
            <p:nvPr/>
          </p:nvSpPr>
          <p:spPr>
            <a:xfrm>
              <a:off x="2538" y="3914"/>
              <a:ext cx="2445" cy="244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/>
                <a:t>80%</a:t>
              </a:r>
              <a:endParaRPr lang="en-US" altLang="zh-CN" sz="3200" b="1"/>
            </a:p>
          </p:txBody>
        </p:sp>
        <p:sp>
          <p:nvSpPr>
            <p:cNvPr id="43" name="弧形 42"/>
            <p:cNvSpPr/>
            <p:nvPr/>
          </p:nvSpPr>
          <p:spPr>
            <a:xfrm>
              <a:off x="2194" y="3570"/>
              <a:ext cx="3134" cy="3134"/>
            </a:xfrm>
            <a:prstGeom prst="arc">
              <a:avLst>
                <a:gd name="adj1" fmla="val 16200000"/>
                <a:gd name="adj2" fmla="val 12478700"/>
              </a:avLst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 b="1"/>
            </a:p>
          </p:txBody>
        </p:sp>
      </p:grpSp>
      <p:sp>
        <p:nvSpPr>
          <p:cNvPr id="44" name="文本框 1"/>
          <p:cNvSpPr txBox="1"/>
          <p:nvPr/>
        </p:nvSpPr>
        <p:spPr>
          <a:xfrm>
            <a:off x="1169035" y="4567555"/>
            <a:ext cx="4147820" cy="89154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此框中选择粘贴，并选择只保留文字。此框中选择粘贴，并选择只保留文字。此框中选择粘贴，并选择只保留文字。此框中选择粘贴，并选择只保留文字。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69035" y="4140676"/>
            <a:ext cx="176403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425825" y="4140676"/>
            <a:ext cx="176403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522540" y="1226019"/>
            <a:ext cx="4011930" cy="5210810"/>
            <a:chOff x="6424295" y="911225"/>
            <a:chExt cx="4011930" cy="5210810"/>
          </a:xfrm>
        </p:grpSpPr>
        <p:pic>
          <p:nvPicPr>
            <p:cNvPr id="48" name="图片 47" descr="摄图网-创意学习办公桌面文具摆拍"/>
            <p:cNvPicPr>
              <a:picLocks noChangeAspect="1"/>
            </p:cNvPicPr>
            <p:nvPr/>
          </p:nvPicPr>
          <p:blipFill>
            <a:blip r:embed="rId1" cstate="print">
              <a:clrChange>
                <a:clrFrom>
                  <a:srgbClr val="FAFAFC">
                    <a:alpha val="100000"/>
                  </a:srgbClr>
                </a:clrFrom>
                <a:clrTo>
                  <a:srgbClr val="FAFAFC">
                    <a:alpha val="100000"/>
                    <a:alpha val="0"/>
                  </a:srgbClr>
                </a:clrTo>
              </a:clrChange>
            </a:blip>
            <a:srcRect l="8681" t="5000" r="51433" b="17292"/>
            <a:stretch>
              <a:fillRect/>
            </a:stretch>
          </p:blipFill>
          <p:spPr>
            <a:xfrm>
              <a:off x="6424295" y="911225"/>
              <a:ext cx="4011930" cy="5210810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2" cstate="hqprint"/>
            <a:stretch>
              <a:fillRect/>
            </a:stretch>
          </p:blipFill>
          <p:spPr>
            <a:xfrm rot="1185873">
              <a:off x="7897435" y="1774811"/>
              <a:ext cx="2031316" cy="1345417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 rot="1224096">
              <a:off x="7440239" y="3088139"/>
              <a:ext cx="2031316" cy="1213513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4" cstate="hqprint"/>
            <a:srcRect/>
            <a:stretch>
              <a:fillRect/>
            </a:stretch>
          </p:blipFill>
          <p:spPr>
            <a:xfrm rot="1210081">
              <a:off x="7064071" y="4187460"/>
              <a:ext cx="2031315" cy="97405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结论分析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自由: 形状 57"/>
          <p:cNvSpPr/>
          <p:nvPr/>
        </p:nvSpPr>
        <p:spPr>
          <a:xfrm rot="2700000">
            <a:off x="9972657" y="2962352"/>
            <a:ext cx="1898250" cy="1392948"/>
          </a:xfrm>
          <a:custGeom>
            <a:avLst/>
            <a:gdLst>
              <a:gd name="connsiteX0" fmla="*/ 0 w 1898250"/>
              <a:gd name="connsiteY0" fmla="*/ 0 h 1392948"/>
              <a:gd name="connsiteX1" fmla="*/ 1898250 w 1898250"/>
              <a:gd name="connsiteY1" fmla="*/ 0 h 1392948"/>
              <a:gd name="connsiteX2" fmla="*/ 1898250 w 1898250"/>
              <a:gd name="connsiteY2" fmla="*/ 1392948 h 1392948"/>
              <a:gd name="connsiteX3" fmla="*/ 0 w 1898250"/>
              <a:gd name="connsiteY3" fmla="*/ 1392948 h 1392948"/>
              <a:gd name="connsiteX4" fmla="*/ 0 w 1898250"/>
              <a:gd name="connsiteY4" fmla="*/ 1359300 h 1392948"/>
              <a:gd name="connsiteX5" fmla="*/ 256 w 1898250"/>
              <a:gd name="connsiteY5" fmla="*/ 1359325 h 1392948"/>
              <a:gd name="connsiteX6" fmla="*/ 469474 w 1898250"/>
              <a:gd name="connsiteY6" fmla="*/ 1164968 h 1392948"/>
              <a:gd name="connsiteX7" fmla="*/ 469474 w 1898250"/>
              <a:gd name="connsiteY7" fmla="*/ 226532 h 1392948"/>
              <a:gd name="connsiteX8" fmla="*/ 256 w 1898250"/>
              <a:gd name="connsiteY8" fmla="*/ 32175 h 1392948"/>
              <a:gd name="connsiteX9" fmla="*/ 0 w 1898250"/>
              <a:gd name="connsiteY9" fmla="*/ 32200 h 139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8250" h="1392948">
                <a:moveTo>
                  <a:pt x="0" y="0"/>
                </a:moveTo>
                <a:lnTo>
                  <a:pt x="1898250" y="0"/>
                </a:lnTo>
                <a:lnTo>
                  <a:pt x="1898250" y="1392948"/>
                </a:lnTo>
                <a:lnTo>
                  <a:pt x="0" y="1392948"/>
                </a:lnTo>
                <a:lnTo>
                  <a:pt x="0" y="1359300"/>
                </a:lnTo>
                <a:lnTo>
                  <a:pt x="256" y="1359325"/>
                </a:lnTo>
                <a:cubicBezTo>
                  <a:pt x="170079" y="1359325"/>
                  <a:pt x="339903" y="1294539"/>
                  <a:pt x="469474" y="1164968"/>
                </a:cubicBezTo>
                <a:cubicBezTo>
                  <a:pt x="728616" y="905826"/>
                  <a:pt x="728616" y="485673"/>
                  <a:pt x="469474" y="226532"/>
                </a:cubicBezTo>
                <a:cubicBezTo>
                  <a:pt x="339903" y="96961"/>
                  <a:pt x="170079" y="32175"/>
                  <a:pt x="256" y="32175"/>
                </a:cubicBezTo>
                <a:lnTo>
                  <a:pt x="0" y="32200"/>
                </a:lnTo>
                <a:close/>
              </a:path>
            </a:pathLst>
          </a:custGeom>
          <a:gradFill flip="none" rotWithShape="1">
            <a:gsLst>
              <a:gs pos="58000">
                <a:srgbClr val="E6E6E6">
                  <a:alpha val="60000"/>
                </a:srgbClr>
              </a:gs>
              <a:gs pos="13000">
                <a:schemeClr val="bg1">
                  <a:alpha val="0"/>
                </a:schemeClr>
              </a:gs>
              <a:gs pos="100000">
                <a:srgbClr val="DCDCDC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自由: 形状 57"/>
          <p:cNvSpPr/>
          <p:nvPr/>
        </p:nvSpPr>
        <p:spPr>
          <a:xfrm rot="2700000">
            <a:off x="7199943" y="2962352"/>
            <a:ext cx="1898250" cy="1392948"/>
          </a:xfrm>
          <a:custGeom>
            <a:avLst/>
            <a:gdLst>
              <a:gd name="connsiteX0" fmla="*/ 0 w 1898250"/>
              <a:gd name="connsiteY0" fmla="*/ 0 h 1392948"/>
              <a:gd name="connsiteX1" fmla="*/ 1898250 w 1898250"/>
              <a:gd name="connsiteY1" fmla="*/ 0 h 1392948"/>
              <a:gd name="connsiteX2" fmla="*/ 1898250 w 1898250"/>
              <a:gd name="connsiteY2" fmla="*/ 1392948 h 1392948"/>
              <a:gd name="connsiteX3" fmla="*/ 0 w 1898250"/>
              <a:gd name="connsiteY3" fmla="*/ 1392948 h 1392948"/>
              <a:gd name="connsiteX4" fmla="*/ 0 w 1898250"/>
              <a:gd name="connsiteY4" fmla="*/ 1359300 h 1392948"/>
              <a:gd name="connsiteX5" fmla="*/ 256 w 1898250"/>
              <a:gd name="connsiteY5" fmla="*/ 1359325 h 1392948"/>
              <a:gd name="connsiteX6" fmla="*/ 469474 w 1898250"/>
              <a:gd name="connsiteY6" fmla="*/ 1164968 h 1392948"/>
              <a:gd name="connsiteX7" fmla="*/ 469474 w 1898250"/>
              <a:gd name="connsiteY7" fmla="*/ 226532 h 1392948"/>
              <a:gd name="connsiteX8" fmla="*/ 256 w 1898250"/>
              <a:gd name="connsiteY8" fmla="*/ 32175 h 1392948"/>
              <a:gd name="connsiteX9" fmla="*/ 0 w 1898250"/>
              <a:gd name="connsiteY9" fmla="*/ 32200 h 139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8250" h="1392948">
                <a:moveTo>
                  <a:pt x="0" y="0"/>
                </a:moveTo>
                <a:lnTo>
                  <a:pt x="1898250" y="0"/>
                </a:lnTo>
                <a:lnTo>
                  <a:pt x="1898250" y="1392948"/>
                </a:lnTo>
                <a:lnTo>
                  <a:pt x="0" y="1392948"/>
                </a:lnTo>
                <a:lnTo>
                  <a:pt x="0" y="1359300"/>
                </a:lnTo>
                <a:lnTo>
                  <a:pt x="256" y="1359325"/>
                </a:lnTo>
                <a:cubicBezTo>
                  <a:pt x="170079" y="1359325"/>
                  <a:pt x="339903" y="1294539"/>
                  <a:pt x="469474" y="1164968"/>
                </a:cubicBezTo>
                <a:cubicBezTo>
                  <a:pt x="728616" y="905826"/>
                  <a:pt x="728616" y="485673"/>
                  <a:pt x="469474" y="226532"/>
                </a:cubicBezTo>
                <a:cubicBezTo>
                  <a:pt x="339903" y="96961"/>
                  <a:pt x="170079" y="32175"/>
                  <a:pt x="256" y="32175"/>
                </a:cubicBezTo>
                <a:lnTo>
                  <a:pt x="0" y="32200"/>
                </a:lnTo>
                <a:close/>
              </a:path>
            </a:pathLst>
          </a:custGeom>
          <a:gradFill flip="none" rotWithShape="1">
            <a:gsLst>
              <a:gs pos="58000">
                <a:srgbClr val="E6E6E6">
                  <a:alpha val="60000"/>
                </a:srgbClr>
              </a:gs>
              <a:gs pos="13000">
                <a:schemeClr val="bg1">
                  <a:alpha val="0"/>
                </a:schemeClr>
              </a:gs>
              <a:gs pos="100000">
                <a:srgbClr val="DCDCDC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自由: 形状 56"/>
          <p:cNvSpPr/>
          <p:nvPr/>
        </p:nvSpPr>
        <p:spPr>
          <a:xfrm rot="2700000">
            <a:off x="4444842" y="2962352"/>
            <a:ext cx="1898250" cy="1392948"/>
          </a:xfrm>
          <a:custGeom>
            <a:avLst/>
            <a:gdLst>
              <a:gd name="connsiteX0" fmla="*/ 0 w 1898250"/>
              <a:gd name="connsiteY0" fmla="*/ 0 h 1392948"/>
              <a:gd name="connsiteX1" fmla="*/ 1898250 w 1898250"/>
              <a:gd name="connsiteY1" fmla="*/ 0 h 1392948"/>
              <a:gd name="connsiteX2" fmla="*/ 1898250 w 1898250"/>
              <a:gd name="connsiteY2" fmla="*/ 1392948 h 1392948"/>
              <a:gd name="connsiteX3" fmla="*/ 0 w 1898250"/>
              <a:gd name="connsiteY3" fmla="*/ 1392948 h 1392948"/>
              <a:gd name="connsiteX4" fmla="*/ 0 w 1898250"/>
              <a:gd name="connsiteY4" fmla="*/ 1359300 h 1392948"/>
              <a:gd name="connsiteX5" fmla="*/ 256 w 1898250"/>
              <a:gd name="connsiteY5" fmla="*/ 1359325 h 1392948"/>
              <a:gd name="connsiteX6" fmla="*/ 469474 w 1898250"/>
              <a:gd name="connsiteY6" fmla="*/ 1164968 h 1392948"/>
              <a:gd name="connsiteX7" fmla="*/ 469474 w 1898250"/>
              <a:gd name="connsiteY7" fmla="*/ 226532 h 1392948"/>
              <a:gd name="connsiteX8" fmla="*/ 256 w 1898250"/>
              <a:gd name="connsiteY8" fmla="*/ 32175 h 1392948"/>
              <a:gd name="connsiteX9" fmla="*/ 0 w 1898250"/>
              <a:gd name="connsiteY9" fmla="*/ 32200 h 139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8250" h="1392948">
                <a:moveTo>
                  <a:pt x="0" y="0"/>
                </a:moveTo>
                <a:lnTo>
                  <a:pt x="1898250" y="0"/>
                </a:lnTo>
                <a:lnTo>
                  <a:pt x="1898250" y="1392948"/>
                </a:lnTo>
                <a:lnTo>
                  <a:pt x="0" y="1392948"/>
                </a:lnTo>
                <a:lnTo>
                  <a:pt x="0" y="1359300"/>
                </a:lnTo>
                <a:lnTo>
                  <a:pt x="256" y="1359325"/>
                </a:lnTo>
                <a:cubicBezTo>
                  <a:pt x="170079" y="1359325"/>
                  <a:pt x="339903" y="1294539"/>
                  <a:pt x="469474" y="1164968"/>
                </a:cubicBezTo>
                <a:cubicBezTo>
                  <a:pt x="728616" y="905826"/>
                  <a:pt x="728616" y="485673"/>
                  <a:pt x="469474" y="226532"/>
                </a:cubicBezTo>
                <a:cubicBezTo>
                  <a:pt x="339903" y="96961"/>
                  <a:pt x="170079" y="32175"/>
                  <a:pt x="256" y="32175"/>
                </a:cubicBezTo>
                <a:lnTo>
                  <a:pt x="0" y="32200"/>
                </a:lnTo>
                <a:close/>
              </a:path>
            </a:pathLst>
          </a:custGeom>
          <a:gradFill flip="none" rotWithShape="1">
            <a:gsLst>
              <a:gs pos="58000">
                <a:srgbClr val="E6E6E6">
                  <a:alpha val="60000"/>
                </a:srgbClr>
              </a:gs>
              <a:gs pos="13000">
                <a:schemeClr val="bg1">
                  <a:alpha val="0"/>
                </a:schemeClr>
              </a:gs>
              <a:gs pos="100000">
                <a:srgbClr val="DCDCDC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自由: 形状 55"/>
          <p:cNvSpPr/>
          <p:nvPr/>
        </p:nvSpPr>
        <p:spPr>
          <a:xfrm rot="2700000">
            <a:off x="1692990" y="2962352"/>
            <a:ext cx="1898250" cy="1392948"/>
          </a:xfrm>
          <a:custGeom>
            <a:avLst/>
            <a:gdLst>
              <a:gd name="connsiteX0" fmla="*/ 0 w 1898250"/>
              <a:gd name="connsiteY0" fmla="*/ 0 h 1392948"/>
              <a:gd name="connsiteX1" fmla="*/ 1898250 w 1898250"/>
              <a:gd name="connsiteY1" fmla="*/ 0 h 1392948"/>
              <a:gd name="connsiteX2" fmla="*/ 1898250 w 1898250"/>
              <a:gd name="connsiteY2" fmla="*/ 1392948 h 1392948"/>
              <a:gd name="connsiteX3" fmla="*/ 0 w 1898250"/>
              <a:gd name="connsiteY3" fmla="*/ 1392948 h 1392948"/>
              <a:gd name="connsiteX4" fmla="*/ 0 w 1898250"/>
              <a:gd name="connsiteY4" fmla="*/ 1359300 h 1392948"/>
              <a:gd name="connsiteX5" fmla="*/ 256 w 1898250"/>
              <a:gd name="connsiteY5" fmla="*/ 1359325 h 1392948"/>
              <a:gd name="connsiteX6" fmla="*/ 469474 w 1898250"/>
              <a:gd name="connsiteY6" fmla="*/ 1164968 h 1392948"/>
              <a:gd name="connsiteX7" fmla="*/ 469474 w 1898250"/>
              <a:gd name="connsiteY7" fmla="*/ 226532 h 1392948"/>
              <a:gd name="connsiteX8" fmla="*/ 256 w 1898250"/>
              <a:gd name="connsiteY8" fmla="*/ 32175 h 1392948"/>
              <a:gd name="connsiteX9" fmla="*/ 0 w 1898250"/>
              <a:gd name="connsiteY9" fmla="*/ 32200 h 139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8250" h="1392948">
                <a:moveTo>
                  <a:pt x="0" y="0"/>
                </a:moveTo>
                <a:lnTo>
                  <a:pt x="1898250" y="0"/>
                </a:lnTo>
                <a:lnTo>
                  <a:pt x="1898250" y="1392948"/>
                </a:lnTo>
                <a:lnTo>
                  <a:pt x="0" y="1392948"/>
                </a:lnTo>
                <a:lnTo>
                  <a:pt x="0" y="1359300"/>
                </a:lnTo>
                <a:lnTo>
                  <a:pt x="256" y="1359325"/>
                </a:lnTo>
                <a:cubicBezTo>
                  <a:pt x="170079" y="1359325"/>
                  <a:pt x="339903" y="1294539"/>
                  <a:pt x="469474" y="1164968"/>
                </a:cubicBezTo>
                <a:cubicBezTo>
                  <a:pt x="728616" y="905826"/>
                  <a:pt x="728616" y="485673"/>
                  <a:pt x="469474" y="226532"/>
                </a:cubicBezTo>
                <a:cubicBezTo>
                  <a:pt x="339903" y="96961"/>
                  <a:pt x="170079" y="32175"/>
                  <a:pt x="256" y="32175"/>
                </a:cubicBezTo>
                <a:lnTo>
                  <a:pt x="0" y="32200"/>
                </a:lnTo>
                <a:close/>
              </a:path>
            </a:pathLst>
          </a:custGeom>
          <a:gradFill flip="none" rotWithShape="1">
            <a:gsLst>
              <a:gs pos="58000">
                <a:srgbClr val="E6E6E6">
                  <a:alpha val="60000"/>
                </a:srgbClr>
              </a:gs>
              <a:gs pos="13000">
                <a:schemeClr val="bg1">
                  <a:alpha val="0"/>
                </a:schemeClr>
              </a:gs>
              <a:gs pos="100000">
                <a:srgbClr val="DCDCDC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图表 24"/>
          <p:cNvGraphicFramePr/>
          <p:nvPr/>
        </p:nvGraphicFramePr>
        <p:xfrm>
          <a:off x="717221" y="2153154"/>
          <a:ext cx="2518126" cy="1678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1800158" y="2859046"/>
            <a:ext cx="349074" cy="346796"/>
          </a:xfrm>
          <a:custGeom>
            <a:avLst/>
            <a:gdLst>
              <a:gd name="T0" fmla="*/ 112 w 128"/>
              <a:gd name="T1" fmla="*/ 0 h 128"/>
              <a:gd name="T2" fmla="*/ 16 w 128"/>
              <a:gd name="T3" fmla="*/ 0 h 128"/>
              <a:gd name="T4" fmla="*/ 0 w 128"/>
              <a:gd name="T5" fmla="*/ 16 h 128"/>
              <a:gd name="T6" fmla="*/ 0 w 128"/>
              <a:gd name="T7" fmla="*/ 112 h 128"/>
              <a:gd name="T8" fmla="*/ 16 w 128"/>
              <a:gd name="T9" fmla="*/ 128 h 128"/>
              <a:gd name="T10" fmla="*/ 112 w 128"/>
              <a:gd name="T11" fmla="*/ 128 h 128"/>
              <a:gd name="T12" fmla="*/ 128 w 128"/>
              <a:gd name="T13" fmla="*/ 112 h 128"/>
              <a:gd name="T14" fmla="*/ 128 w 128"/>
              <a:gd name="T15" fmla="*/ 16 h 128"/>
              <a:gd name="T16" fmla="*/ 112 w 128"/>
              <a:gd name="T17" fmla="*/ 0 h 128"/>
              <a:gd name="T18" fmla="*/ 32 w 128"/>
              <a:gd name="T19" fmla="*/ 8 h 128"/>
              <a:gd name="T20" fmla="*/ 96 w 128"/>
              <a:gd name="T21" fmla="*/ 8 h 128"/>
              <a:gd name="T22" fmla="*/ 96 w 128"/>
              <a:gd name="T23" fmla="*/ 44 h 128"/>
              <a:gd name="T24" fmla="*/ 92 w 128"/>
              <a:gd name="T25" fmla="*/ 48 h 128"/>
              <a:gd name="T26" fmla="*/ 36 w 128"/>
              <a:gd name="T27" fmla="*/ 48 h 128"/>
              <a:gd name="T28" fmla="*/ 32 w 128"/>
              <a:gd name="T29" fmla="*/ 44 h 128"/>
              <a:gd name="T30" fmla="*/ 32 w 128"/>
              <a:gd name="T31" fmla="*/ 8 h 128"/>
              <a:gd name="T32" fmla="*/ 120 w 128"/>
              <a:gd name="T33" fmla="*/ 112 h 128"/>
              <a:gd name="T34" fmla="*/ 112 w 128"/>
              <a:gd name="T35" fmla="*/ 120 h 128"/>
              <a:gd name="T36" fmla="*/ 16 w 128"/>
              <a:gd name="T37" fmla="*/ 120 h 128"/>
              <a:gd name="T38" fmla="*/ 8 w 128"/>
              <a:gd name="T39" fmla="*/ 112 h 128"/>
              <a:gd name="T40" fmla="*/ 8 w 128"/>
              <a:gd name="T41" fmla="*/ 16 h 128"/>
              <a:gd name="T42" fmla="*/ 16 w 128"/>
              <a:gd name="T43" fmla="*/ 8 h 128"/>
              <a:gd name="T44" fmla="*/ 24 w 128"/>
              <a:gd name="T45" fmla="*/ 8 h 128"/>
              <a:gd name="T46" fmla="*/ 24 w 128"/>
              <a:gd name="T47" fmla="*/ 48 h 128"/>
              <a:gd name="T48" fmla="*/ 32 w 128"/>
              <a:gd name="T49" fmla="*/ 56 h 128"/>
              <a:gd name="T50" fmla="*/ 96 w 128"/>
              <a:gd name="T51" fmla="*/ 56 h 128"/>
              <a:gd name="T52" fmla="*/ 104 w 128"/>
              <a:gd name="T53" fmla="*/ 48 h 128"/>
              <a:gd name="T54" fmla="*/ 104 w 128"/>
              <a:gd name="T55" fmla="*/ 8 h 128"/>
              <a:gd name="T56" fmla="*/ 112 w 128"/>
              <a:gd name="T57" fmla="*/ 8 h 128"/>
              <a:gd name="T58" fmla="*/ 120 w 128"/>
              <a:gd name="T59" fmla="*/ 16 h 128"/>
              <a:gd name="T60" fmla="*/ 120 w 128"/>
              <a:gd name="T61" fmla="*/ 112 h 128"/>
              <a:gd name="T62" fmla="*/ 76 w 128"/>
              <a:gd name="T63" fmla="*/ 40 h 128"/>
              <a:gd name="T64" fmla="*/ 80 w 128"/>
              <a:gd name="T65" fmla="*/ 36 h 128"/>
              <a:gd name="T66" fmla="*/ 80 w 128"/>
              <a:gd name="T67" fmla="*/ 20 h 128"/>
              <a:gd name="T68" fmla="*/ 76 w 128"/>
              <a:gd name="T69" fmla="*/ 16 h 128"/>
              <a:gd name="T70" fmla="*/ 72 w 128"/>
              <a:gd name="T71" fmla="*/ 20 h 128"/>
              <a:gd name="T72" fmla="*/ 72 w 128"/>
              <a:gd name="T73" fmla="*/ 36 h 128"/>
              <a:gd name="T74" fmla="*/ 76 w 128"/>
              <a:gd name="T75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32" y="8"/>
                </a:moveTo>
                <a:cubicBezTo>
                  <a:pt x="34" y="8"/>
                  <a:pt x="94" y="8"/>
                  <a:pt x="96" y="8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6"/>
                  <a:pt x="94" y="48"/>
                  <a:pt x="92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4" y="48"/>
                  <a:pt x="32" y="46"/>
                  <a:pt x="32" y="44"/>
                </a:cubicBezTo>
                <a:lnTo>
                  <a:pt x="32" y="8"/>
                </a:ln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52"/>
                  <a:pt x="28" y="56"/>
                  <a:pt x="32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100" y="56"/>
                  <a:pt x="104" y="52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  <a:moveTo>
                  <a:pt x="76" y="40"/>
                </a:moveTo>
                <a:cubicBezTo>
                  <a:pt x="78" y="40"/>
                  <a:pt x="80" y="38"/>
                  <a:pt x="80" y="36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cubicBezTo>
                  <a:pt x="74" y="16"/>
                  <a:pt x="72" y="18"/>
                  <a:pt x="72" y="20"/>
                </a:cubicBezTo>
                <a:cubicBezTo>
                  <a:pt x="72" y="36"/>
                  <a:pt x="72" y="36"/>
                  <a:pt x="72" y="36"/>
                </a:cubicBezTo>
                <a:cubicBezTo>
                  <a:pt x="72" y="38"/>
                  <a:pt x="74" y="40"/>
                  <a:pt x="76" y="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169482" y="3970011"/>
            <a:ext cx="108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02F73"/>
                </a:solidFill>
              </a:rPr>
              <a:t>72</a:t>
            </a:r>
            <a:r>
              <a:rPr lang="en-US" altLang="zh-CN" sz="2000" dirty="0">
                <a:solidFill>
                  <a:srgbClr val="702F73"/>
                </a:solidFill>
              </a:rPr>
              <a:t>%</a:t>
            </a:r>
            <a:endParaRPr lang="zh-CN" altLang="en-US" sz="2800" dirty="0">
              <a:solidFill>
                <a:srgbClr val="702F73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277758" y="4493231"/>
            <a:ext cx="6939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98511" y="4510953"/>
            <a:ext cx="2036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00865" y="1662748"/>
            <a:ext cx="136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1" name="图表 30"/>
          <p:cNvGraphicFramePr/>
          <p:nvPr/>
        </p:nvGraphicFramePr>
        <p:xfrm>
          <a:off x="3469413" y="2153154"/>
          <a:ext cx="2518126" cy="1678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3921674" y="3970011"/>
            <a:ext cx="108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02F73"/>
                </a:solidFill>
              </a:rPr>
              <a:t>57</a:t>
            </a:r>
            <a:r>
              <a:rPr lang="en-US" altLang="zh-CN" sz="2000" dirty="0">
                <a:solidFill>
                  <a:srgbClr val="702F73"/>
                </a:solidFill>
              </a:rPr>
              <a:t>%</a:t>
            </a:r>
            <a:endParaRPr lang="zh-CN" altLang="en-US" sz="2800" dirty="0">
              <a:solidFill>
                <a:srgbClr val="702F73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029950" y="4493231"/>
            <a:ext cx="6939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950703" y="4510953"/>
            <a:ext cx="2036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053057" y="1662748"/>
            <a:ext cx="136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2" name="图表 51"/>
          <p:cNvGraphicFramePr/>
          <p:nvPr/>
        </p:nvGraphicFramePr>
        <p:xfrm>
          <a:off x="6221605" y="2153154"/>
          <a:ext cx="2518126" cy="1678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文本框 52"/>
          <p:cNvSpPr txBox="1"/>
          <p:nvPr/>
        </p:nvSpPr>
        <p:spPr>
          <a:xfrm>
            <a:off x="6673866" y="3970011"/>
            <a:ext cx="108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02F73"/>
                </a:solidFill>
              </a:rPr>
              <a:t>36</a:t>
            </a:r>
            <a:r>
              <a:rPr lang="en-US" altLang="zh-CN" sz="2000" dirty="0">
                <a:solidFill>
                  <a:srgbClr val="702F73"/>
                </a:solidFill>
              </a:rPr>
              <a:t>%</a:t>
            </a:r>
            <a:endParaRPr lang="zh-CN" altLang="en-US" sz="2800" dirty="0">
              <a:solidFill>
                <a:srgbClr val="702F73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6782142" y="4493231"/>
            <a:ext cx="6939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6702895" y="4510953"/>
            <a:ext cx="2036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05249" y="1662748"/>
            <a:ext cx="136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7" name="图表 56"/>
          <p:cNvGraphicFramePr/>
          <p:nvPr/>
        </p:nvGraphicFramePr>
        <p:xfrm>
          <a:off x="8973796" y="2153154"/>
          <a:ext cx="2518126" cy="1678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文本框 57"/>
          <p:cNvSpPr txBox="1"/>
          <p:nvPr/>
        </p:nvSpPr>
        <p:spPr>
          <a:xfrm>
            <a:off x="9426057" y="3970011"/>
            <a:ext cx="108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02F73"/>
                </a:solidFill>
              </a:rPr>
              <a:t>56</a:t>
            </a:r>
            <a:r>
              <a:rPr lang="en-US" altLang="zh-CN" sz="2000" dirty="0">
                <a:solidFill>
                  <a:srgbClr val="702F73"/>
                </a:solidFill>
              </a:rPr>
              <a:t>%</a:t>
            </a:r>
            <a:endParaRPr lang="zh-CN" altLang="en-US" sz="2800" dirty="0">
              <a:solidFill>
                <a:srgbClr val="702F73"/>
              </a:solidFill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9534333" y="4493231"/>
            <a:ext cx="6939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9455086" y="4510953"/>
            <a:ext cx="2036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557440" y="1662748"/>
            <a:ext cx="136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Freeform 97"/>
          <p:cNvSpPr>
            <a:spLocks noEditPoints="1"/>
          </p:cNvSpPr>
          <p:nvPr/>
        </p:nvSpPr>
        <p:spPr bwMode="auto">
          <a:xfrm>
            <a:off x="4548795" y="2850818"/>
            <a:ext cx="360000" cy="360000"/>
          </a:xfrm>
          <a:custGeom>
            <a:avLst/>
            <a:gdLst>
              <a:gd name="T0" fmla="*/ 2147483646 w 2556"/>
              <a:gd name="T1" fmla="*/ 0 h 2576"/>
              <a:gd name="T2" fmla="*/ 2147483646 w 2556"/>
              <a:gd name="T3" fmla="*/ 0 h 2576"/>
              <a:gd name="T4" fmla="*/ 2147483646 w 2556"/>
              <a:gd name="T5" fmla="*/ 2147483646 h 2576"/>
              <a:gd name="T6" fmla="*/ 2147483646 w 2556"/>
              <a:gd name="T7" fmla="*/ 2147483646 h 2576"/>
              <a:gd name="T8" fmla="*/ 2147483646 w 2556"/>
              <a:gd name="T9" fmla="*/ 2147483646 h 2576"/>
              <a:gd name="T10" fmla="*/ 2147483646 w 2556"/>
              <a:gd name="T11" fmla="*/ 2147483646 h 2576"/>
              <a:gd name="T12" fmla="*/ 2147483646 w 2556"/>
              <a:gd name="T13" fmla="*/ 2147483646 h 2576"/>
              <a:gd name="T14" fmla="*/ 2147483646 w 2556"/>
              <a:gd name="T15" fmla="*/ 2147483646 h 2576"/>
              <a:gd name="T16" fmla="*/ 2147483646 w 2556"/>
              <a:gd name="T17" fmla="*/ 2147483646 h 2576"/>
              <a:gd name="T18" fmla="*/ 2147483646 w 2556"/>
              <a:gd name="T19" fmla="*/ 2147483646 h 2576"/>
              <a:gd name="T20" fmla="*/ 2147483646 w 2556"/>
              <a:gd name="T21" fmla="*/ 2147483646 h 2576"/>
              <a:gd name="T22" fmla="*/ 2147483646 w 2556"/>
              <a:gd name="T23" fmla="*/ 2147483646 h 2576"/>
              <a:gd name="T24" fmla="*/ 2147483646 w 2556"/>
              <a:gd name="T25" fmla="*/ 2147483646 h 2576"/>
              <a:gd name="T26" fmla="*/ 2147483646 w 2556"/>
              <a:gd name="T27" fmla="*/ 2147483646 h 2576"/>
              <a:gd name="T28" fmla="*/ 2147483646 w 2556"/>
              <a:gd name="T29" fmla="*/ 2147483646 h 2576"/>
              <a:gd name="T30" fmla="*/ 2147483646 w 2556"/>
              <a:gd name="T31" fmla="*/ 2147483646 h 2576"/>
              <a:gd name="T32" fmla="*/ 595118780 w 2556"/>
              <a:gd name="T33" fmla="*/ 2147483646 h 2576"/>
              <a:gd name="T34" fmla="*/ 0 w 2556"/>
              <a:gd name="T35" fmla="*/ 2147483646 h 2576"/>
              <a:gd name="T36" fmla="*/ 0 w 2556"/>
              <a:gd name="T37" fmla="*/ 2147483646 h 2576"/>
              <a:gd name="T38" fmla="*/ 2147483646 w 2556"/>
              <a:gd name="T39" fmla="*/ 2147483646 h 2576"/>
              <a:gd name="T40" fmla="*/ 2147483646 w 2556"/>
              <a:gd name="T41" fmla="*/ 2147483646 h 2576"/>
              <a:gd name="T42" fmla="*/ 2147483646 w 2556"/>
              <a:gd name="T43" fmla="*/ 2147483646 h 2576"/>
              <a:gd name="T44" fmla="*/ 2147483646 w 2556"/>
              <a:gd name="T45" fmla="*/ 2147483646 h 2576"/>
              <a:gd name="T46" fmla="*/ 2147483646 w 2556"/>
              <a:gd name="T47" fmla="*/ 2147483646 h 2576"/>
              <a:gd name="T48" fmla="*/ 2147483646 w 2556"/>
              <a:gd name="T49" fmla="*/ 2147483646 h 2576"/>
              <a:gd name="T50" fmla="*/ 2147483646 w 2556"/>
              <a:gd name="T51" fmla="*/ 2147483646 h 2576"/>
              <a:gd name="T52" fmla="*/ 2147483646 w 2556"/>
              <a:gd name="T53" fmla="*/ 2147483646 h 2576"/>
              <a:gd name="T54" fmla="*/ 2147483646 w 2556"/>
              <a:gd name="T55" fmla="*/ 0 h 2576"/>
              <a:gd name="T56" fmla="*/ 2147483646 w 2556"/>
              <a:gd name="T57" fmla="*/ 2147483646 h 2576"/>
              <a:gd name="T58" fmla="*/ 2147483646 w 2556"/>
              <a:gd name="T59" fmla="*/ 2147483646 h 2576"/>
              <a:gd name="T60" fmla="*/ 2147483646 w 2556"/>
              <a:gd name="T61" fmla="*/ 2147483646 h 2576"/>
              <a:gd name="T62" fmla="*/ 2147483646 w 2556"/>
              <a:gd name="T63" fmla="*/ 2147483646 h 2576"/>
              <a:gd name="T64" fmla="*/ 2147483646 w 2556"/>
              <a:gd name="T65" fmla="*/ 2147483646 h 2576"/>
              <a:gd name="T66" fmla="*/ 2147483646 w 2556"/>
              <a:gd name="T67" fmla="*/ 2147483646 h 2576"/>
              <a:gd name="T68" fmla="*/ 2147483646 w 2556"/>
              <a:gd name="T69" fmla="*/ 2147483646 h 2576"/>
              <a:gd name="T70" fmla="*/ 2147483646 w 2556"/>
              <a:gd name="T71" fmla="*/ 2147483646 h 2576"/>
              <a:gd name="T72" fmla="*/ 2147483646 w 2556"/>
              <a:gd name="T73" fmla="*/ 2147483646 h 2576"/>
              <a:gd name="T74" fmla="*/ 2147483646 w 2556"/>
              <a:gd name="T75" fmla="*/ 2147483646 h 2576"/>
              <a:gd name="T76" fmla="*/ 2147483646 w 2556"/>
              <a:gd name="T77" fmla="*/ 2147483646 h 2576"/>
              <a:gd name="T78" fmla="*/ 2147483646 w 2556"/>
              <a:gd name="T79" fmla="*/ 2147483646 h 2576"/>
              <a:gd name="T80" fmla="*/ 2147483646 w 2556"/>
              <a:gd name="T81" fmla="*/ 2147483646 h 2576"/>
              <a:gd name="T82" fmla="*/ 2147483646 w 2556"/>
              <a:gd name="T83" fmla="*/ 2147483646 h 2576"/>
              <a:gd name="T84" fmla="*/ 2147483646 w 2556"/>
              <a:gd name="T85" fmla="*/ 2147483646 h 2576"/>
              <a:gd name="T86" fmla="*/ 2147483646 w 2556"/>
              <a:gd name="T87" fmla="*/ 2147483646 h 2576"/>
              <a:gd name="T88" fmla="*/ 2147483646 w 2556"/>
              <a:gd name="T89" fmla="*/ 2147483646 h 2576"/>
              <a:gd name="T90" fmla="*/ 2147483646 w 2556"/>
              <a:gd name="T91" fmla="*/ 2147483646 h 2576"/>
              <a:gd name="T92" fmla="*/ 2147483646 w 2556"/>
              <a:gd name="T93" fmla="*/ 2147483646 h 2576"/>
              <a:gd name="T94" fmla="*/ 2147483646 w 2556"/>
              <a:gd name="T95" fmla="*/ 2147483646 h 2576"/>
              <a:gd name="T96" fmla="*/ 2147483646 w 2556"/>
              <a:gd name="T97" fmla="*/ 2147483646 h 2576"/>
              <a:gd name="T98" fmla="*/ 2147483646 w 2556"/>
              <a:gd name="T99" fmla="*/ 2147483646 h 2576"/>
              <a:gd name="T100" fmla="*/ 2147483646 w 2556"/>
              <a:gd name="T101" fmla="*/ 2147483646 h 2576"/>
              <a:gd name="T102" fmla="*/ 2147483646 w 2556"/>
              <a:gd name="T103" fmla="*/ 2147483646 h 2576"/>
              <a:gd name="T104" fmla="*/ 2147483646 w 2556"/>
              <a:gd name="T105" fmla="*/ 2147483646 h 2576"/>
              <a:gd name="T106" fmla="*/ 2147483646 w 2556"/>
              <a:gd name="T107" fmla="*/ 2147483646 h 2576"/>
              <a:gd name="T108" fmla="*/ 2147483646 w 2556"/>
              <a:gd name="T109" fmla="*/ 2147483646 h 2576"/>
              <a:gd name="T110" fmla="*/ 2147483646 w 2556"/>
              <a:gd name="T111" fmla="*/ 2147483646 h 2576"/>
              <a:gd name="T112" fmla="*/ 2147483646 w 2556"/>
              <a:gd name="T113" fmla="*/ 2147483646 h 2576"/>
              <a:gd name="T114" fmla="*/ 2147483646 w 2556"/>
              <a:gd name="T115" fmla="*/ 2147483646 h 2576"/>
              <a:gd name="T116" fmla="*/ 2147483646 w 2556"/>
              <a:gd name="T117" fmla="*/ 2147483646 h 2576"/>
              <a:gd name="T118" fmla="*/ 2147483646 w 2556"/>
              <a:gd name="T119" fmla="*/ 2147483646 h 257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556" h="2576">
                <a:moveTo>
                  <a:pt x="2094" y="0"/>
                </a:moveTo>
                <a:cubicBezTo>
                  <a:pt x="2134" y="0"/>
                  <a:pt x="2134" y="0"/>
                  <a:pt x="2134" y="0"/>
                </a:cubicBezTo>
                <a:cubicBezTo>
                  <a:pt x="2199" y="4"/>
                  <a:pt x="2264" y="22"/>
                  <a:pt x="2322" y="54"/>
                </a:cubicBezTo>
                <a:cubicBezTo>
                  <a:pt x="2382" y="87"/>
                  <a:pt x="2434" y="134"/>
                  <a:pt x="2474" y="190"/>
                </a:cubicBezTo>
                <a:cubicBezTo>
                  <a:pt x="2527" y="263"/>
                  <a:pt x="2555" y="352"/>
                  <a:pt x="2556" y="442"/>
                </a:cubicBezTo>
                <a:cubicBezTo>
                  <a:pt x="2556" y="447"/>
                  <a:pt x="2556" y="447"/>
                  <a:pt x="2556" y="447"/>
                </a:cubicBezTo>
                <a:cubicBezTo>
                  <a:pt x="2555" y="533"/>
                  <a:pt x="2529" y="620"/>
                  <a:pt x="2479" y="691"/>
                </a:cubicBezTo>
                <a:cubicBezTo>
                  <a:pt x="2451" y="733"/>
                  <a:pt x="2414" y="767"/>
                  <a:pt x="2379" y="803"/>
                </a:cubicBezTo>
                <a:cubicBezTo>
                  <a:pt x="2209" y="972"/>
                  <a:pt x="2040" y="1141"/>
                  <a:pt x="1871" y="1311"/>
                </a:cubicBezTo>
                <a:cubicBezTo>
                  <a:pt x="1834" y="1349"/>
                  <a:pt x="1791" y="1381"/>
                  <a:pt x="1744" y="1404"/>
                </a:cubicBezTo>
                <a:cubicBezTo>
                  <a:pt x="1648" y="1451"/>
                  <a:pt x="1535" y="1460"/>
                  <a:pt x="1433" y="1432"/>
                </a:cubicBezTo>
                <a:cubicBezTo>
                  <a:pt x="1454" y="1511"/>
                  <a:pt x="1454" y="1597"/>
                  <a:pt x="1431" y="1675"/>
                </a:cubicBezTo>
                <a:cubicBezTo>
                  <a:pt x="1410" y="1745"/>
                  <a:pt x="1372" y="1809"/>
                  <a:pt x="1320" y="1861"/>
                </a:cubicBezTo>
                <a:cubicBezTo>
                  <a:pt x="1156" y="2025"/>
                  <a:pt x="991" y="2190"/>
                  <a:pt x="827" y="2354"/>
                </a:cubicBezTo>
                <a:cubicBezTo>
                  <a:pt x="778" y="2401"/>
                  <a:pt x="735" y="2453"/>
                  <a:pt x="677" y="2488"/>
                </a:cubicBezTo>
                <a:cubicBezTo>
                  <a:pt x="555" y="2566"/>
                  <a:pt x="395" y="2576"/>
                  <a:pt x="264" y="2516"/>
                </a:cubicBezTo>
                <a:cubicBezTo>
                  <a:pt x="141" y="2460"/>
                  <a:pt x="45" y="2347"/>
                  <a:pt x="13" y="2216"/>
                </a:cubicBezTo>
                <a:cubicBezTo>
                  <a:pt x="5" y="2186"/>
                  <a:pt x="2" y="2156"/>
                  <a:pt x="0" y="2125"/>
                </a:cubicBezTo>
                <a:cubicBezTo>
                  <a:pt x="0" y="2094"/>
                  <a:pt x="0" y="2094"/>
                  <a:pt x="0" y="2094"/>
                </a:cubicBezTo>
                <a:cubicBezTo>
                  <a:pt x="4" y="2007"/>
                  <a:pt x="33" y="1922"/>
                  <a:pt x="85" y="1852"/>
                </a:cubicBezTo>
                <a:cubicBezTo>
                  <a:pt x="108" y="1819"/>
                  <a:pt x="138" y="1791"/>
                  <a:pt x="167" y="1763"/>
                </a:cubicBezTo>
                <a:cubicBezTo>
                  <a:pt x="343" y="1587"/>
                  <a:pt x="519" y="1411"/>
                  <a:pt x="695" y="1235"/>
                </a:cubicBezTo>
                <a:cubicBezTo>
                  <a:pt x="746" y="1183"/>
                  <a:pt x="810" y="1145"/>
                  <a:pt x="880" y="1124"/>
                </a:cubicBezTo>
                <a:cubicBezTo>
                  <a:pt x="959" y="1101"/>
                  <a:pt x="1044" y="1101"/>
                  <a:pt x="1123" y="1123"/>
                </a:cubicBezTo>
                <a:cubicBezTo>
                  <a:pt x="1107" y="1064"/>
                  <a:pt x="1103" y="1003"/>
                  <a:pt x="1111" y="943"/>
                </a:cubicBezTo>
                <a:cubicBezTo>
                  <a:pt x="1124" y="850"/>
                  <a:pt x="1168" y="761"/>
                  <a:pt x="1235" y="695"/>
                </a:cubicBezTo>
                <a:cubicBezTo>
                  <a:pt x="1425" y="505"/>
                  <a:pt x="1615" y="315"/>
                  <a:pt x="1805" y="125"/>
                </a:cubicBezTo>
                <a:cubicBezTo>
                  <a:pt x="1881" y="49"/>
                  <a:pt x="1986" y="4"/>
                  <a:pt x="2094" y="0"/>
                </a:cubicBezTo>
                <a:close/>
                <a:moveTo>
                  <a:pt x="1948" y="156"/>
                </a:moveTo>
                <a:cubicBezTo>
                  <a:pt x="1920" y="172"/>
                  <a:pt x="1894" y="192"/>
                  <a:pt x="1872" y="216"/>
                </a:cubicBezTo>
                <a:cubicBezTo>
                  <a:pt x="1686" y="402"/>
                  <a:pt x="1500" y="588"/>
                  <a:pt x="1314" y="774"/>
                </a:cubicBezTo>
                <a:cubicBezTo>
                  <a:pt x="1255" y="832"/>
                  <a:pt x="1221" y="913"/>
                  <a:pt x="1219" y="996"/>
                </a:cubicBezTo>
                <a:cubicBezTo>
                  <a:pt x="1217" y="1067"/>
                  <a:pt x="1239" y="1138"/>
                  <a:pt x="1281" y="1195"/>
                </a:cubicBezTo>
                <a:cubicBezTo>
                  <a:pt x="1391" y="1086"/>
                  <a:pt x="1500" y="976"/>
                  <a:pt x="1610" y="866"/>
                </a:cubicBezTo>
                <a:cubicBezTo>
                  <a:pt x="1620" y="856"/>
                  <a:pt x="1630" y="844"/>
                  <a:pt x="1644" y="840"/>
                </a:cubicBezTo>
                <a:cubicBezTo>
                  <a:pt x="1668" y="831"/>
                  <a:pt x="1696" y="841"/>
                  <a:pt x="1709" y="862"/>
                </a:cubicBezTo>
                <a:cubicBezTo>
                  <a:pt x="1723" y="883"/>
                  <a:pt x="1721" y="913"/>
                  <a:pt x="1703" y="931"/>
                </a:cubicBezTo>
                <a:cubicBezTo>
                  <a:pt x="1589" y="1046"/>
                  <a:pt x="1474" y="1160"/>
                  <a:pt x="1360" y="1275"/>
                </a:cubicBezTo>
                <a:cubicBezTo>
                  <a:pt x="1424" y="1321"/>
                  <a:pt x="1505" y="1343"/>
                  <a:pt x="1584" y="1335"/>
                </a:cubicBezTo>
                <a:cubicBezTo>
                  <a:pt x="1655" y="1328"/>
                  <a:pt x="1724" y="1297"/>
                  <a:pt x="1775" y="1247"/>
                </a:cubicBezTo>
                <a:cubicBezTo>
                  <a:pt x="1967" y="1056"/>
                  <a:pt x="2158" y="865"/>
                  <a:pt x="2350" y="674"/>
                </a:cubicBezTo>
                <a:cubicBezTo>
                  <a:pt x="2421" y="602"/>
                  <a:pt x="2456" y="496"/>
                  <a:pt x="2440" y="396"/>
                </a:cubicBezTo>
                <a:cubicBezTo>
                  <a:pt x="2421" y="259"/>
                  <a:pt x="2308" y="142"/>
                  <a:pt x="2172" y="117"/>
                </a:cubicBezTo>
                <a:cubicBezTo>
                  <a:pt x="2096" y="103"/>
                  <a:pt x="2015" y="116"/>
                  <a:pt x="1948" y="156"/>
                </a:cubicBezTo>
                <a:close/>
                <a:moveTo>
                  <a:pt x="842" y="1262"/>
                </a:moveTo>
                <a:cubicBezTo>
                  <a:pt x="795" y="1287"/>
                  <a:pt x="761" y="1327"/>
                  <a:pt x="724" y="1364"/>
                </a:cubicBezTo>
                <a:cubicBezTo>
                  <a:pt x="565" y="1522"/>
                  <a:pt x="406" y="1681"/>
                  <a:pt x="248" y="1840"/>
                </a:cubicBezTo>
                <a:cubicBezTo>
                  <a:pt x="222" y="1866"/>
                  <a:pt x="194" y="1890"/>
                  <a:pt x="173" y="1921"/>
                </a:cubicBezTo>
                <a:cubicBezTo>
                  <a:pt x="119" y="1995"/>
                  <a:pt x="100" y="2092"/>
                  <a:pt x="120" y="2180"/>
                </a:cubicBezTo>
                <a:cubicBezTo>
                  <a:pt x="148" y="2313"/>
                  <a:pt x="265" y="2423"/>
                  <a:pt x="400" y="2440"/>
                </a:cubicBezTo>
                <a:cubicBezTo>
                  <a:pt x="479" y="2451"/>
                  <a:pt x="561" y="2432"/>
                  <a:pt x="627" y="2387"/>
                </a:cubicBezTo>
                <a:cubicBezTo>
                  <a:pt x="657" y="2368"/>
                  <a:pt x="681" y="2342"/>
                  <a:pt x="705" y="2317"/>
                </a:cubicBezTo>
                <a:cubicBezTo>
                  <a:pt x="885" y="2138"/>
                  <a:pt x="1064" y="1959"/>
                  <a:pt x="1243" y="1779"/>
                </a:cubicBezTo>
                <a:cubicBezTo>
                  <a:pt x="1299" y="1723"/>
                  <a:pt x="1333" y="1647"/>
                  <a:pt x="1336" y="1568"/>
                </a:cubicBezTo>
                <a:cubicBezTo>
                  <a:pt x="1341" y="1494"/>
                  <a:pt x="1319" y="1419"/>
                  <a:pt x="1275" y="1359"/>
                </a:cubicBezTo>
                <a:cubicBezTo>
                  <a:pt x="1154" y="1480"/>
                  <a:pt x="1033" y="1602"/>
                  <a:pt x="911" y="1723"/>
                </a:cubicBezTo>
                <a:cubicBezTo>
                  <a:pt x="890" y="1745"/>
                  <a:pt x="851" y="1744"/>
                  <a:pt x="831" y="1721"/>
                </a:cubicBezTo>
                <a:cubicBezTo>
                  <a:pt x="811" y="1701"/>
                  <a:pt x="811" y="1664"/>
                  <a:pt x="832" y="1644"/>
                </a:cubicBezTo>
                <a:cubicBezTo>
                  <a:pt x="953" y="1523"/>
                  <a:pt x="1075" y="1402"/>
                  <a:pt x="1196" y="1280"/>
                </a:cubicBezTo>
                <a:cubicBezTo>
                  <a:pt x="1095" y="1205"/>
                  <a:pt x="950" y="1198"/>
                  <a:pt x="842" y="12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3" name="组合 62"/>
          <p:cNvGrpSpPr/>
          <p:nvPr/>
        </p:nvGrpSpPr>
        <p:grpSpPr>
          <a:xfrm>
            <a:off x="7322857" y="2798680"/>
            <a:ext cx="326172" cy="392604"/>
            <a:chOff x="2036763" y="1936751"/>
            <a:chExt cx="1987550" cy="2392362"/>
          </a:xfrm>
          <a:solidFill>
            <a:schemeClr val="bg1">
              <a:lumMod val="50000"/>
            </a:schemeClr>
          </a:solidFill>
        </p:grpSpPr>
        <p:sp>
          <p:nvSpPr>
            <p:cNvPr id="64" name="Freeform 10"/>
            <p:cNvSpPr>
              <a:spLocks noEditPoints="1"/>
            </p:cNvSpPr>
            <p:nvPr/>
          </p:nvSpPr>
          <p:spPr bwMode="auto">
            <a:xfrm>
              <a:off x="2403475" y="1936751"/>
              <a:ext cx="1257300" cy="1252538"/>
            </a:xfrm>
            <a:custGeom>
              <a:avLst/>
              <a:gdLst>
                <a:gd name="T0" fmla="*/ 745 w 1491"/>
                <a:gd name="T1" fmla="*/ 1491 h 1491"/>
                <a:gd name="T2" fmla="*/ 218 w 1491"/>
                <a:gd name="T3" fmla="*/ 1272 h 1491"/>
                <a:gd name="T4" fmla="*/ 0 w 1491"/>
                <a:gd name="T5" fmla="*/ 745 h 1491"/>
                <a:gd name="T6" fmla="*/ 218 w 1491"/>
                <a:gd name="T7" fmla="*/ 218 h 1491"/>
                <a:gd name="T8" fmla="*/ 745 w 1491"/>
                <a:gd name="T9" fmla="*/ 0 h 1491"/>
                <a:gd name="T10" fmla="*/ 1273 w 1491"/>
                <a:gd name="T11" fmla="*/ 218 h 1491"/>
                <a:gd name="T12" fmla="*/ 1491 w 1491"/>
                <a:gd name="T13" fmla="*/ 745 h 1491"/>
                <a:gd name="T14" fmla="*/ 1273 w 1491"/>
                <a:gd name="T15" fmla="*/ 1272 h 1491"/>
                <a:gd name="T16" fmla="*/ 745 w 1491"/>
                <a:gd name="T17" fmla="*/ 1491 h 1491"/>
                <a:gd name="T18" fmla="*/ 745 w 1491"/>
                <a:gd name="T19" fmla="*/ 164 h 1491"/>
                <a:gd name="T20" fmla="*/ 163 w 1491"/>
                <a:gd name="T21" fmla="*/ 745 h 1491"/>
                <a:gd name="T22" fmla="*/ 745 w 1491"/>
                <a:gd name="T23" fmla="*/ 1327 h 1491"/>
                <a:gd name="T24" fmla="*/ 1327 w 1491"/>
                <a:gd name="T25" fmla="*/ 745 h 1491"/>
                <a:gd name="T26" fmla="*/ 745 w 1491"/>
                <a:gd name="T27" fmla="*/ 164 h 1491"/>
                <a:gd name="T28" fmla="*/ 745 w 1491"/>
                <a:gd name="T29" fmla="*/ 164 h 1491"/>
                <a:gd name="T30" fmla="*/ 745 w 1491"/>
                <a:gd name="T31" fmla="*/ 16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1" h="1491">
                  <a:moveTo>
                    <a:pt x="745" y="1491"/>
                  </a:moveTo>
                  <a:cubicBezTo>
                    <a:pt x="546" y="1491"/>
                    <a:pt x="359" y="1413"/>
                    <a:pt x="218" y="1272"/>
                  </a:cubicBezTo>
                  <a:cubicBezTo>
                    <a:pt x="77" y="1132"/>
                    <a:pt x="0" y="944"/>
                    <a:pt x="0" y="745"/>
                  </a:cubicBezTo>
                  <a:cubicBezTo>
                    <a:pt x="0" y="546"/>
                    <a:pt x="77" y="359"/>
                    <a:pt x="218" y="218"/>
                  </a:cubicBezTo>
                  <a:cubicBezTo>
                    <a:pt x="359" y="78"/>
                    <a:pt x="546" y="0"/>
                    <a:pt x="745" y="0"/>
                  </a:cubicBezTo>
                  <a:cubicBezTo>
                    <a:pt x="944" y="0"/>
                    <a:pt x="1132" y="78"/>
                    <a:pt x="1273" y="218"/>
                  </a:cubicBezTo>
                  <a:cubicBezTo>
                    <a:pt x="1413" y="359"/>
                    <a:pt x="1491" y="546"/>
                    <a:pt x="1491" y="745"/>
                  </a:cubicBezTo>
                  <a:cubicBezTo>
                    <a:pt x="1491" y="944"/>
                    <a:pt x="1413" y="1132"/>
                    <a:pt x="1273" y="1272"/>
                  </a:cubicBezTo>
                  <a:cubicBezTo>
                    <a:pt x="1132" y="1413"/>
                    <a:pt x="944" y="1491"/>
                    <a:pt x="745" y="1491"/>
                  </a:cubicBezTo>
                  <a:close/>
                  <a:moveTo>
                    <a:pt x="745" y="164"/>
                  </a:moveTo>
                  <a:cubicBezTo>
                    <a:pt x="424" y="164"/>
                    <a:pt x="163" y="425"/>
                    <a:pt x="163" y="745"/>
                  </a:cubicBezTo>
                  <a:cubicBezTo>
                    <a:pt x="163" y="1066"/>
                    <a:pt x="424" y="1327"/>
                    <a:pt x="745" y="1327"/>
                  </a:cubicBezTo>
                  <a:cubicBezTo>
                    <a:pt x="1066" y="1327"/>
                    <a:pt x="1327" y="1066"/>
                    <a:pt x="1327" y="745"/>
                  </a:cubicBezTo>
                  <a:cubicBezTo>
                    <a:pt x="1327" y="425"/>
                    <a:pt x="1066" y="164"/>
                    <a:pt x="745" y="164"/>
                  </a:cubicBezTo>
                  <a:close/>
                  <a:moveTo>
                    <a:pt x="745" y="164"/>
                  </a:moveTo>
                  <a:cubicBezTo>
                    <a:pt x="745" y="164"/>
                    <a:pt x="745" y="164"/>
                    <a:pt x="745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1"/>
            <p:cNvSpPr>
              <a:spLocks noEditPoints="1"/>
            </p:cNvSpPr>
            <p:nvPr/>
          </p:nvSpPr>
          <p:spPr bwMode="auto">
            <a:xfrm>
              <a:off x="2036763" y="3233738"/>
              <a:ext cx="1987550" cy="1095375"/>
            </a:xfrm>
            <a:custGeom>
              <a:avLst/>
              <a:gdLst>
                <a:gd name="T0" fmla="*/ 2351 w 2357"/>
                <a:gd name="T1" fmla="*/ 1305 h 1305"/>
                <a:gd name="T2" fmla="*/ 6 w 2357"/>
                <a:gd name="T3" fmla="*/ 1305 h 1305"/>
                <a:gd name="T4" fmla="*/ 2 w 2357"/>
                <a:gd name="T5" fmla="*/ 1227 h 1305"/>
                <a:gd name="T6" fmla="*/ 0 w 2357"/>
                <a:gd name="T7" fmla="*/ 1167 h 1305"/>
                <a:gd name="T8" fmla="*/ 93 w 2357"/>
                <a:gd name="T9" fmla="*/ 713 h 1305"/>
                <a:gd name="T10" fmla="*/ 345 w 2357"/>
                <a:gd name="T11" fmla="*/ 342 h 1305"/>
                <a:gd name="T12" fmla="*/ 720 w 2357"/>
                <a:gd name="T13" fmla="*/ 92 h 1305"/>
                <a:gd name="T14" fmla="*/ 1178 w 2357"/>
                <a:gd name="T15" fmla="*/ 0 h 1305"/>
                <a:gd name="T16" fmla="*/ 1637 w 2357"/>
                <a:gd name="T17" fmla="*/ 92 h 1305"/>
                <a:gd name="T18" fmla="*/ 2011 w 2357"/>
                <a:gd name="T19" fmla="*/ 342 h 1305"/>
                <a:gd name="T20" fmla="*/ 2264 w 2357"/>
                <a:gd name="T21" fmla="*/ 713 h 1305"/>
                <a:gd name="T22" fmla="*/ 2357 w 2357"/>
                <a:gd name="T23" fmla="*/ 1167 h 1305"/>
                <a:gd name="T24" fmla="*/ 2355 w 2357"/>
                <a:gd name="T25" fmla="*/ 1227 h 1305"/>
                <a:gd name="T26" fmla="*/ 2351 w 2357"/>
                <a:gd name="T27" fmla="*/ 1305 h 1305"/>
                <a:gd name="T28" fmla="*/ 164 w 2357"/>
                <a:gd name="T29" fmla="*/ 1141 h 1305"/>
                <a:gd name="T30" fmla="*/ 2192 w 2357"/>
                <a:gd name="T31" fmla="*/ 1141 h 1305"/>
                <a:gd name="T32" fmla="*/ 1178 w 2357"/>
                <a:gd name="T33" fmla="*/ 164 h 1305"/>
                <a:gd name="T34" fmla="*/ 164 w 2357"/>
                <a:gd name="T35" fmla="*/ 1141 h 1305"/>
                <a:gd name="T36" fmla="*/ 164 w 2357"/>
                <a:gd name="T37" fmla="*/ 1141 h 1305"/>
                <a:gd name="T38" fmla="*/ 164 w 2357"/>
                <a:gd name="T39" fmla="*/ 1141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57" h="1305">
                  <a:moveTo>
                    <a:pt x="2351" y="1305"/>
                  </a:moveTo>
                  <a:cubicBezTo>
                    <a:pt x="6" y="1305"/>
                    <a:pt x="6" y="1305"/>
                    <a:pt x="6" y="1305"/>
                  </a:cubicBezTo>
                  <a:cubicBezTo>
                    <a:pt x="2" y="1227"/>
                    <a:pt x="2" y="1227"/>
                    <a:pt x="2" y="1227"/>
                  </a:cubicBezTo>
                  <a:cubicBezTo>
                    <a:pt x="1" y="1207"/>
                    <a:pt x="0" y="1187"/>
                    <a:pt x="0" y="1167"/>
                  </a:cubicBezTo>
                  <a:cubicBezTo>
                    <a:pt x="0" y="1010"/>
                    <a:pt x="31" y="857"/>
                    <a:pt x="93" y="713"/>
                  </a:cubicBezTo>
                  <a:cubicBezTo>
                    <a:pt x="152" y="574"/>
                    <a:pt x="237" y="449"/>
                    <a:pt x="345" y="342"/>
                  </a:cubicBezTo>
                  <a:cubicBezTo>
                    <a:pt x="454" y="235"/>
                    <a:pt x="580" y="150"/>
                    <a:pt x="720" y="92"/>
                  </a:cubicBezTo>
                  <a:cubicBezTo>
                    <a:pt x="865" y="31"/>
                    <a:pt x="1019" y="0"/>
                    <a:pt x="1178" y="0"/>
                  </a:cubicBezTo>
                  <a:cubicBezTo>
                    <a:pt x="1337" y="0"/>
                    <a:pt x="1491" y="31"/>
                    <a:pt x="1637" y="92"/>
                  </a:cubicBezTo>
                  <a:cubicBezTo>
                    <a:pt x="1777" y="150"/>
                    <a:pt x="1903" y="235"/>
                    <a:pt x="2011" y="342"/>
                  </a:cubicBezTo>
                  <a:cubicBezTo>
                    <a:pt x="2119" y="449"/>
                    <a:pt x="2204" y="574"/>
                    <a:pt x="2264" y="713"/>
                  </a:cubicBezTo>
                  <a:cubicBezTo>
                    <a:pt x="2325" y="857"/>
                    <a:pt x="2357" y="1010"/>
                    <a:pt x="2357" y="1167"/>
                  </a:cubicBezTo>
                  <a:cubicBezTo>
                    <a:pt x="2357" y="1187"/>
                    <a:pt x="2356" y="1207"/>
                    <a:pt x="2355" y="1227"/>
                  </a:cubicBezTo>
                  <a:cubicBezTo>
                    <a:pt x="2351" y="1305"/>
                    <a:pt x="2351" y="1305"/>
                    <a:pt x="2351" y="1305"/>
                  </a:cubicBezTo>
                  <a:close/>
                  <a:moveTo>
                    <a:pt x="164" y="1141"/>
                  </a:moveTo>
                  <a:cubicBezTo>
                    <a:pt x="2192" y="1141"/>
                    <a:pt x="2192" y="1141"/>
                    <a:pt x="2192" y="1141"/>
                  </a:cubicBezTo>
                  <a:cubicBezTo>
                    <a:pt x="2178" y="600"/>
                    <a:pt x="1729" y="164"/>
                    <a:pt x="1178" y="164"/>
                  </a:cubicBezTo>
                  <a:cubicBezTo>
                    <a:pt x="628" y="164"/>
                    <a:pt x="178" y="600"/>
                    <a:pt x="164" y="1141"/>
                  </a:cubicBezTo>
                  <a:close/>
                  <a:moveTo>
                    <a:pt x="164" y="1141"/>
                  </a:moveTo>
                  <a:cubicBezTo>
                    <a:pt x="164" y="1141"/>
                    <a:pt x="164" y="1141"/>
                    <a:pt x="164" y="1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6" name="Freeform 33"/>
          <p:cNvSpPr>
            <a:spLocks noEditPoints="1"/>
          </p:cNvSpPr>
          <p:nvPr/>
        </p:nvSpPr>
        <p:spPr bwMode="auto">
          <a:xfrm>
            <a:off x="10035243" y="2802269"/>
            <a:ext cx="386014" cy="384084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Graphic spid="25" grpId="0">
        <p:bldAsOne/>
      </p:bldGraphic>
      <p:bldP spid="26" grpId="0" animBg="1"/>
      <p:bldP spid="27" grpId="0"/>
      <p:bldP spid="29" grpId="0"/>
      <p:bldP spid="30" grpId="0"/>
      <p:bldGraphic spid="31" grpId="0">
        <p:bldAsOne/>
      </p:bldGraphic>
      <p:bldP spid="32" grpId="0"/>
      <p:bldP spid="34" grpId="0"/>
      <p:bldP spid="35" grpId="0"/>
      <p:bldGraphic spid="52" grpId="0">
        <p:bldAsOne/>
      </p:bldGraphic>
      <p:bldP spid="53" grpId="0"/>
      <p:bldP spid="55" grpId="0"/>
      <p:bldP spid="56" grpId="0"/>
      <p:bldGraphic spid="57" grpId="0">
        <p:bldAsOne/>
      </p:bldGraphic>
      <p:bldP spid="58" grpId="0"/>
      <p:bldP spid="60" grpId="0"/>
      <p:bldP spid="61" grpId="0"/>
      <p:bldP spid="62" grpId="0" animBg="1"/>
      <p:bldP spid="6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结论分析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17409" y="1835481"/>
            <a:ext cx="3757182" cy="3765535"/>
            <a:chOff x="3110149" y="1297732"/>
            <a:chExt cx="2923702" cy="2930202"/>
          </a:xfrm>
        </p:grpSpPr>
        <p:sp>
          <p:nvSpPr>
            <p:cNvPr id="36" name="Freeform 12"/>
            <p:cNvSpPr/>
            <p:nvPr/>
          </p:nvSpPr>
          <p:spPr bwMode="auto">
            <a:xfrm>
              <a:off x="4616546" y="2804440"/>
              <a:ext cx="1417305" cy="1423494"/>
            </a:xfrm>
            <a:custGeom>
              <a:avLst/>
              <a:gdLst>
                <a:gd name="T0" fmla="*/ 0 w 2320"/>
                <a:gd name="T1" fmla="*/ 1620 h 2320"/>
                <a:gd name="T2" fmla="*/ 700 w 2320"/>
                <a:gd name="T3" fmla="*/ 2320 h 2320"/>
                <a:gd name="T4" fmla="*/ 2320 w 2320"/>
                <a:gd name="T5" fmla="*/ 2320 h 2320"/>
                <a:gd name="T6" fmla="*/ 2320 w 2320"/>
                <a:gd name="T7" fmla="*/ 700 h 2320"/>
                <a:gd name="T8" fmla="*/ 1620 w 2320"/>
                <a:gd name="T9" fmla="*/ 0 h 2320"/>
                <a:gd name="T10" fmla="*/ 0 w 2320"/>
                <a:gd name="T11" fmla="*/ 0 h 2320"/>
                <a:gd name="T12" fmla="*/ 0 w 2320"/>
                <a:gd name="T13" fmla="*/ 162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0" h="2320">
                  <a:moveTo>
                    <a:pt x="0" y="1620"/>
                  </a:moveTo>
                  <a:cubicBezTo>
                    <a:pt x="0" y="2005"/>
                    <a:pt x="315" y="2320"/>
                    <a:pt x="700" y="2320"/>
                  </a:cubicBezTo>
                  <a:cubicBezTo>
                    <a:pt x="1240" y="2320"/>
                    <a:pt x="1780" y="2320"/>
                    <a:pt x="2320" y="2320"/>
                  </a:cubicBezTo>
                  <a:cubicBezTo>
                    <a:pt x="2320" y="1780"/>
                    <a:pt x="2320" y="1240"/>
                    <a:pt x="2320" y="700"/>
                  </a:cubicBezTo>
                  <a:cubicBezTo>
                    <a:pt x="2320" y="315"/>
                    <a:pt x="2005" y="0"/>
                    <a:pt x="1620" y="0"/>
                  </a:cubicBezTo>
                  <a:cubicBezTo>
                    <a:pt x="1080" y="0"/>
                    <a:pt x="540" y="0"/>
                    <a:pt x="0" y="0"/>
                  </a:cubicBezTo>
                  <a:lnTo>
                    <a:pt x="0" y="1620"/>
                  </a:ln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 dirty="0"/>
            </a:p>
          </p:txBody>
        </p:sp>
        <p:sp>
          <p:nvSpPr>
            <p:cNvPr id="37" name="Freeform 13"/>
            <p:cNvSpPr/>
            <p:nvPr/>
          </p:nvSpPr>
          <p:spPr bwMode="auto">
            <a:xfrm>
              <a:off x="3110149" y="2804440"/>
              <a:ext cx="1417305" cy="1423494"/>
            </a:xfrm>
            <a:custGeom>
              <a:avLst/>
              <a:gdLst>
                <a:gd name="T0" fmla="*/ 2320 w 2320"/>
                <a:gd name="T1" fmla="*/ 1620 h 2320"/>
                <a:gd name="T2" fmla="*/ 1620 w 2320"/>
                <a:gd name="T3" fmla="*/ 2320 h 2320"/>
                <a:gd name="T4" fmla="*/ 0 w 2320"/>
                <a:gd name="T5" fmla="*/ 2320 h 2320"/>
                <a:gd name="T6" fmla="*/ 0 w 2320"/>
                <a:gd name="T7" fmla="*/ 700 h 2320"/>
                <a:gd name="T8" fmla="*/ 700 w 2320"/>
                <a:gd name="T9" fmla="*/ 0 h 2320"/>
                <a:gd name="T10" fmla="*/ 2320 w 2320"/>
                <a:gd name="T11" fmla="*/ 0 h 2320"/>
                <a:gd name="T12" fmla="*/ 2320 w 2320"/>
                <a:gd name="T13" fmla="*/ 162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0" h="2320">
                  <a:moveTo>
                    <a:pt x="2320" y="1620"/>
                  </a:moveTo>
                  <a:cubicBezTo>
                    <a:pt x="2320" y="2005"/>
                    <a:pt x="2005" y="2320"/>
                    <a:pt x="1620" y="2320"/>
                  </a:cubicBezTo>
                  <a:cubicBezTo>
                    <a:pt x="1080" y="2320"/>
                    <a:pt x="540" y="2320"/>
                    <a:pt x="0" y="2320"/>
                  </a:cubicBezTo>
                  <a:cubicBezTo>
                    <a:pt x="0" y="1780"/>
                    <a:pt x="0" y="1240"/>
                    <a:pt x="0" y="700"/>
                  </a:cubicBezTo>
                  <a:cubicBezTo>
                    <a:pt x="0" y="315"/>
                    <a:pt x="315" y="0"/>
                    <a:pt x="700" y="0"/>
                  </a:cubicBezTo>
                  <a:cubicBezTo>
                    <a:pt x="1240" y="0"/>
                    <a:pt x="1780" y="0"/>
                    <a:pt x="2320" y="0"/>
                  </a:cubicBezTo>
                  <a:lnTo>
                    <a:pt x="2320" y="1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  <p:sp>
          <p:nvSpPr>
            <p:cNvPr id="38" name="Freeform 14"/>
            <p:cNvSpPr/>
            <p:nvPr/>
          </p:nvSpPr>
          <p:spPr bwMode="auto">
            <a:xfrm>
              <a:off x="4616546" y="1297732"/>
              <a:ext cx="1417305" cy="1420401"/>
            </a:xfrm>
            <a:custGeom>
              <a:avLst/>
              <a:gdLst>
                <a:gd name="T0" fmla="*/ 0 w 2320"/>
                <a:gd name="T1" fmla="*/ 700 h 2320"/>
                <a:gd name="T2" fmla="*/ 700 w 2320"/>
                <a:gd name="T3" fmla="*/ 0 h 2320"/>
                <a:gd name="T4" fmla="*/ 2320 w 2320"/>
                <a:gd name="T5" fmla="*/ 0 h 2320"/>
                <a:gd name="T6" fmla="*/ 2320 w 2320"/>
                <a:gd name="T7" fmla="*/ 1620 h 2320"/>
                <a:gd name="T8" fmla="*/ 1620 w 2320"/>
                <a:gd name="T9" fmla="*/ 2320 h 2320"/>
                <a:gd name="T10" fmla="*/ 0 w 2320"/>
                <a:gd name="T11" fmla="*/ 2320 h 2320"/>
                <a:gd name="T12" fmla="*/ 0 w 2320"/>
                <a:gd name="T13" fmla="*/ 70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0" h="2320">
                  <a:moveTo>
                    <a:pt x="0" y="700"/>
                  </a:moveTo>
                  <a:cubicBezTo>
                    <a:pt x="0" y="315"/>
                    <a:pt x="315" y="0"/>
                    <a:pt x="700" y="0"/>
                  </a:cubicBezTo>
                  <a:cubicBezTo>
                    <a:pt x="1240" y="0"/>
                    <a:pt x="1780" y="0"/>
                    <a:pt x="2320" y="0"/>
                  </a:cubicBezTo>
                  <a:cubicBezTo>
                    <a:pt x="2320" y="540"/>
                    <a:pt x="2320" y="1080"/>
                    <a:pt x="2320" y="1620"/>
                  </a:cubicBezTo>
                  <a:cubicBezTo>
                    <a:pt x="2320" y="2005"/>
                    <a:pt x="2005" y="2320"/>
                    <a:pt x="1620" y="2320"/>
                  </a:cubicBezTo>
                  <a:cubicBezTo>
                    <a:pt x="1080" y="2320"/>
                    <a:pt x="540" y="2320"/>
                    <a:pt x="0" y="2320"/>
                  </a:cubicBezTo>
                  <a:lnTo>
                    <a:pt x="0" y="7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  <p:sp>
          <p:nvSpPr>
            <p:cNvPr id="39" name="Freeform 15"/>
            <p:cNvSpPr/>
            <p:nvPr/>
          </p:nvSpPr>
          <p:spPr bwMode="auto">
            <a:xfrm>
              <a:off x="3110149" y="1297732"/>
              <a:ext cx="1417305" cy="1420401"/>
            </a:xfrm>
            <a:custGeom>
              <a:avLst/>
              <a:gdLst>
                <a:gd name="T0" fmla="*/ 2320 w 2320"/>
                <a:gd name="T1" fmla="*/ 700 h 2320"/>
                <a:gd name="T2" fmla="*/ 1620 w 2320"/>
                <a:gd name="T3" fmla="*/ 0 h 2320"/>
                <a:gd name="T4" fmla="*/ 0 w 2320"/>
                <a:gd name="T5" fmla="*/ 0 h 2320"/>
                <a:gd name="T6" fmla="*/ 0 w 2320"/>
                <a:gd name="T7" fmla="*/ 1620 h 2320"/>
                <a:gd name="T8" fmla="*/ 700 w 2320"/>
                <a:gd name="T9" fmla="*/ 2320 h 2320"/>
                <a:gd name="T10" fmla="*/ 2320 w 2320"/>
                <a:gd name="T11" fmla="*/ 2320 h 2320"/>
                <a:gd name="T12" fmla="*/ 2320 w 2320"/>
                <a:gd name="T13" fmla="*/ 70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0" h="2320">
                  <a:moveTo>
                    <a:pt x="2320" y="700"/>
                  </a:moveTo>
                  <a:cubicBezTo>
                    <a:pt x="2320" y="315"/>
                    <a:pt x="2005" y="0"/>
                    <a:pt x="1620" y="0"/>
                  </a:cubicBezTo>
                  <a:cubicBezTo>
                    <a:pt x="1080" y="0"/>
                    <a:pt x="540" y="0"/>
                    <a:pt x="0" y="0"/>
                  </a:cubicBezTo>
                  <a:cubicBezTo>
                    <a:pt x="0" y="540"/>
                    <a:pt x="0" y="1080"/>
                    <a:pt x="0" y="1620"/>
                  </a:cubicBezTo>
                  <a:cubicBezTo>
                    <a:pt x="0" y="2005"/>
                    <a:pt x="315" y="2320"/>
                    <a:pt x="700" y="2320"/>
                  </a:cubicBezTo>
                  <a:cubicBezTo>
                    <a:pt x="1240" y="2320"/>
                    <a:pt x="1780" y="2320"/>
                    <a:pt x="2320" y="2320"/>
                  </a:cubicBezTo>
                  <a:lnTo>
                    <a:pt x="2320" y="700"/>
                  </a:ln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4187053" y="2374636"/>
              <a:ext cx="340401" cy="343497"/>
            </a:xfrm>
            <a:custGeom>
              <a:avLst/>
              <a:gdLst>
                <a:gd name="T0" fmla="*/ 560 w 560"/>
                <a:gd name="T1" fmla="*/ 559 h 559"/>
                <a:gd name="T2" fmla="*/ 0 w 560"/>
                <a:gd name="T3" fmla="*/ 559 h 559"/>
                <a:gd name="T4" fmla="*/ 560 w 560"/>
                <a:gd name="T5" fmla="*/ 0 h 559"/>
                <a:gd name="T6" fmla="*/ 560 w 560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0" h="559">
                  <a:moveTo>
                    <a:pt x="560" y="559"/>
                  </a:moveTo>
                  <a:lnTo>
                    <a:pt x="0" y="559"/>
                  </a:lnTo>
                  <a:cubicBezTo>
                    <a:pt x="0" y="250"/>
                    <a:pt x="251" y="0"/>
                    <a:pt x="560" y="0"/>
                  </a:cubicBezTo>
                  <a:lnTo>
                    <a:pt x="560" y="55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4616545" y="2374636"/>
              <a:ext cx="340401" cy="343497"/>
            </a:xfrm>
            <a:custGeom>
              <a:avLst/>
              <a:gdLst>
                <a:gd name="T0" fmla="*/ 0 w 559"/>
                <a:gd name="T1" fmla="*/ 559 h 559"/>
                <a:gd name="T2" fmla="*/ 559 w 559"/>
                <a:gd name="T3" fmla="*/ 559 h 559"/>
                <a:gd name="T4" fmla="*/ 0 w 559"/>
                <a:gd name="T5" fmla="*/ 0 h 559"/>
                <a:gd name="T6" fmla="*/ 0 w 559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9" h="559">
                  <a:moveTo>
                    <a:pt x="0" y="559"/>
                  </a:moveTo>
                  <a:lnTo>
                    <a:pt x="559" y="559"/>
                  </a:lnTo>
                  <a:cubicBezTo>
                    <a:pt x="559" y="250"/>
                    <a:pt x="309" y="0"/>
                    <a:pt x="0" y="0"/>
                  </a:cubicBezTo>
                  <a:lnTo>
                    <a:pt x="0" y="559"/>
                  </a:lnTo>
                  <a:close/>
                </a:path>
              </a:pathLst>
            </a:custGeom>
            <a:solidFill>
              <a:srgbClr val="7E438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  <p:sp>
          <p:nvSpPr>
            <p:cNvPr id="42" name="Freeform 18"/>
            <p:cNvSpPr/>
            <p:nvPr/>
          </p:nvSpPr>
          <p:spPr bwMode="auto">
            <a:xfrm>
              <a:off x="4187053" y="2804440"/>
              <a:ext cx="340401" cy="343497"/>
            </a:xfrm>
            <a:custGeom>
              <a:avLst/>
              <a:gdLst>
                <a:gd name="T0" fmla="*/ 560 w 560"/>
                <a:gd name="T1" fmla="*/ 0 h 560"/>
                <a:gd name="T2" fmla="*/ 0 w 560"/>
                <a:gd name="T3" fmla="*/ 0 h 560"/>
                <a:gd name="T4" fmla="*/ 560 w 560"/>
                <a:gd name="T5" fmla="*/ 560 h 560"/>
                <a:gd name="T6" fmla="*/ 560 w 560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0" h="560">
                  <a:moveTo>
                    <a:pt x="560" y="0"/>
                  </a:moveTo>
                  <a:lnTo>
                    <a:pt x="0" y="0"/>
                  </a:lnTo>
                  <a:cubicBezTo>
                    <a:pt x="0" y="309"/>
                    <a:pt x="251" y="560"/>
                    <a:pt x="560" y="560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rgbClr val="7E438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  <p:sp>
          <p:nvSpPr>
            <p:cNvPr id="43" name="Freeform 19"/>
            <p:cNvSpPr/>
            <p:nvPr/>
          </p:nvSpPr>
          <p:spPr bwMode="auto">
            <a:xfrm>
              <a:off x="4616545" y="2804440"/>
              <a:ext cx="340401" cy="343497"/>
            </a:xfrm>
            <a:custGeom>
              <a:avLst/>
              <a:gdLst>
                <a:gd name="T0" fmla="*/ 0 w 559"/>
                <a:gd name="T1" fmla="*/ 0 h 560"/>
                <a:gd name="T2" fmla="*/ 559 w 559"/>
                <a:gd name="T3" fmla="*/ 0 h 560"/>
                <a:gd name="T4" fmla="*/ 0 w 559"/>
                <a:gd name="T5" fmla="*/ 560 h 560"/>
                <a:gd name="T6" fmla="*/ 0 w 55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9" h="560">
                  <a:moveTo>
                    <a:pt x="0" y="0"/>
                  </a:moveTo>
                  <a:lnTo>
                    <a:pt x="559" y="0"/>
                  </a:lnTo>
                  <a:cubicBezTo>
                    <a:pt x="559" y="309"/>
                    <a:pt x="309" y="560"/>
                    <a:pt x="0" y="5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348245" y="2467384"/>
              <a:ext cx="117593" cy="2395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669632" y="2467384"/>
              <a:ext cx="117593" cy="2395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348244" y="2821676"/>
              <a:ext cx="117594" cy="2395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669632" y="2821677"/>
              <a:ext cx="117593" cy="2395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15"/>
            <p:cNvSpPr txBox="1"/>
            <p:nvPr/>
          </p:nvSpPr>
          <p:spPr>
            <a:xfrm>
              <a:off x="3376280" y="1614179"/>
              <a:ext cx="898156" cy="610726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TextBox 15"/>
            <p:cNvSpPr txBox="1"/>
            <p:nvPr/>
          </p:nvSpPr>
          <p:spPr>
            <a:xfrm>
              <a:off x="3376280" y="3200187"/>
              <a:ext cx="898156" cy="610726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TextBox 15"/>
            <p:cNvSpPr txBox="1"/>
            <p:nvPr/>
          </p:nvSpPr>
          <p:spPr>
            <a:xfrm>
              <a:off x="4893970" y="3200187"/>
              <a:ext cx="898156" cy="610726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15"/>
            <p:cNvSpPr txBox="1"/>
            <p:nvPr/>
          </p:nvSpPr>
          <p:spPr>
            <a:xfrm>
              <a:off x="4893970" y="1626779"/>
              <a:ext cx="898156" cy="610726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1674371" y="4216021"/>
            <a:ext cx="22071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674371" y="1858101"/>
            <a:ext cx="22071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401200" y="4216021"/>
            <a:ext cx="22071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401200" y="1858101"/>
            <a:ext cx="22071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4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结论分析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33556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双括号 35"/>
          <p:cNvSpPr/>
          <p:nvPr/>
        </p:nvSpPr>
        <p:spPr>
          <a:xfrm>
            <a:off x="760095" y="2669540"/>
            <a:ext cx="309880" cy="260985"/>
          </a:xfrm>
          <a:prstGeom prst="bracketPair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b="1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双括号 36"/>
          <p:cNvSpPr/>
          <p:nvPr/>
        </p:nvSpPr>
        <p:spPr>
          <a:xfrm>
            <a:off x="734695" y="3437255"/>
            <a:ext cx="309880" cy="260985"/>
          </a:xfrm>
          <a:prstGeom prst="bracketPair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b="1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b="1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双括号 37"/>
          <p:cNvSpPr/>
          <p:nvPr/>
        </p:nvSpPr>
        <p:spPr>
          <a:xfrm>
            <a:off x="734695" y="4240530"/>
            <a:ext cx="309880" cy="260985"/>
          </a:xfrm>
          <a:prstGeom prst="bracketPair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b="1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b="1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760095" y="3179445"/>
            <a:ext cx="6536055" cy="0"/>
          </a:xfrm>
          <a:prstGeom prst="line">
            <a:avLst/>
          </a:prstGeom>
          <a:ln>
            <a:solidFill>
              <a:srgbClr val="1E649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60095" y="4001135"/>
            <a:ext cx="6574790" cy="0"/>
          </a:xfrm>
          <a:prstGeom prst="line">
            <a:avLst/>
          </a:prstGeom>
          <a:ln>
            <a:solidFill>
              <a:srgbClr val="1E649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102995" y="2633345"/>
            <a:ext cx="6228080" cy="3194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02995" y="3412490"/>
            <a:ext cx="6228080" cy="3194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02995" y="4208145"/>
            <a:ext cx="6228080" cy="3194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4035" y="2558415"/>
            <a:ext cx="3145790" cy="21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7615" y="2611778"/>
            <a:ext cx="541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一、选题背景及意义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790700" y="2706343"/>
            <a:ext cx="9525" cy="1539879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57615" y="3289155"/>
            <a:ext cx="7381875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您的内容打在这里，或者通过复制您的文本后，在此框中选择粘贴您的内容打在这里。您的内容打在这里，或者通过复制您的文本后，在此框中选择粘贴您的内容打在这里。洛羊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21" t="45442" r="4115" b="13605"/>
          <a:stretch>
            <a:fillRect/>
          </a:stretch>
        </p:blipFill>
        <p:spPr>
          <a:xfrm>
            <a:off x="223936" y="214603"/>
            <a:ext cx="2528596" cy="880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21" t="45442" r="4115" b="13605"/>
          <a:stretch>
            <a:fillRect/>
          </a:stretch>
        </p:blipFill>
        <p:spPr>
          <a:xfrm>
            <a:off x="223936" y="214603"/>
            <a:ext cx="2528596" cy="88091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36810" y="2695409"/>
            <a:ext cx="75713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感谢您的聆听，请批评指导</a:t>
            </a:r>
            <a:endParaRPr lang="zh-CN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3935" y="3615308"/>
            <a:ext cx="3929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答辩人：洛羊  指导老师：工作室</a:t>
            </a:r>
            <a:endParaRPr lang="zh-CN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8589" y="6446309"/>
            <a:ext cx="5480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        经济管理学院        金融系        学号：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*******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选题背景及意义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4803140" y="2144395"/>
            <a:ext cx="2567940" cy="2160270"/>
            <a:chOff x="4803140" y="2144395"/>
            <a:chExt cx="2567940" cy="216027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27" r="19384"/>
            <a:stretch>
              <a:fillRect/>
            </a:stretch>
          </p:blipFill>
          <p:spPr>
            <a:xfrm>
              <a:off x="5327780" y="2579450"/>
              <a:ext cx="1558212" cy="1290160"/>
            </a:xfrm>
            <a:prstGeom prst="rect">
              <a:avLst/>
            </a:prstGeom>
          </p:spPr>
        </p:pic>
        <p:sp>
          <p:nvSpPr>
            <p:cNvPr id="7" name="环形箭头"/>
            <p:cNvSpPr/>
            <p:nvPr/>
          </p:nvSpPr>
          <p:spPr>
            <a:xfrm rot="4500000">
              <a:off x="5006975" y="1940560"/>
              <a:ext cx="2160270" cy="2567940"/>
            </a:xfrm>
            <a:custGeom>
              <a:avLst/>
              <a:gdLst/>
              <a:ahLst/>
              <a:cxnLst/>
              <a:rect l="l" t="t" r="r" b="b"/>
              <a:pathLst>
                <a:path w="490584" h="583866">
                  <a:moveTo>
                    <a:pt x="321445" y="77561"/>
                  </a:moveTo>
                  <a:lnTo>
                    <a:pt x="246596" y="140395"/>
                  </a:lnTo>
                  <a:lnTo>
                    <a:pt x="252395" y="97238"/>
                  </a:lnTo>
                  <a:cubicBezTo>
                    <a:pt x="146326" y="106790"/>
                    <a:pt x="59230" y="167476"/>
                    <a:pt x="23104" y="252018"/>
                  </a:cubicBezTo>
                  <a:cubicBezTo>
                    <a:pt x="20394" y="264110"/>
                    <a:pt x="19333" y="276644"/>
                    <a:pt x="19333" y="289426"/>
                  </a:cubicBezTo>
                  <a:cubicBezTo>
                    <a:pt x="19333" y="393825"/>
                    <a:pt x="90134" y="481687"/>
                    <a:pt x="186585" y="506707"/>
                  </a:cubicBezTo>
                  <a:lnTo>
                    <a:pt x="254645" y="442625"/>
                  </a:lnTo>
                  <a:lnTo>
                    <a:pt x="251312" y="486042"/>
                  </a:lnTo>
                  <a:cubicBezTo>
                    <a:pt x="352523" y="471080"/>
                    <a:pt x="433567" y="409999"/>
                    <a:pt x="467316" y="328472"/>
                  </a:cubicBezTo>
                  <a:cubicBezTo>
                    <a:pt x="470095" y="315855"/>
                    <a:pt x="471252" y="302776"/>
                    <a:pt x="471252" y="289426"/>
                  </a:cubicBezTo>
                  <a:cubicBezTo>
                    <a:pt x="471252" y="191466"/>
                    <a:pt x="408915" y="108065"/>
                    <a:pt x="321445" y="77561"/>
                  </a:cubicBezTo>
                  <a:close/>
                  <a:moveTo>
                    <a:pt x="265462" y="0"/>
                  </a:moveTo>
                  <a:lnTo>
                    <a:pt x="313558" y="54963"/>
                  </a:lnTo>
                  <a:cubicBezTo>
                    <a:pt x="415971" y="83525"/>
                    <a:pt x="490584" y="177762"/>
                    <a:pt x="490584" y="289426"/>
                  </a:cubicBezTo>
                  <a:cubicBezTo>
                    <a:pt x="490584" y="408189"/>
                    <a:pt x="406182" y="507238"/>
                    <a:pt x="294075" y="529800"/>
                  </a:cubicBezTo>
                  <a:cubicBezTo>
                    <a:pt x="279023" y="534477"/>
                    <a:pt x="263337" y="538054"/>
                    <a:pt x="247135" y="540449"/>
                  </a:cubicBezTo>
                  <a:lnTo>
                    <a:pt x="243801" y="583866"/>
                  </a:lnTo>
                  <a:lnTo>
                    <a:pt x="188437" y="527431"/>
                  </a:lnTo>
                  <a:cubicBezTo>
                    <a:pt x="80308" y="502361"/>
                    <a:pt x="0" y="405272"/>
                    <a:pt x="1" y="289426"/>
                  </a:cubicBezTo>
                  <a:cubicBezTo>
                    <a:pt x="0" y="153955"/>
                    <a:pt x="109821" y="44134"/>
                    <a:pt x="245292" y="44134"/>
                  </a:cubicBezTo>
                  <a:lnTo>
                    <a:pt x="250590" y="44668"/>
                  </a:lnTo>
                  <a:cubicBezTo>
                    <a:pt x="253553" y="43751"/>
                    <a:pt x="256600" y="43433"/>
                    <a:pt x="259662" y="43157"/>
                  </a:cubicBezTo>
                  <a:close/>
                </a:path>
              </a:pathLst>
            </a:custGeom>
            <a:solidFill>
              <a:srgbClr val="702F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" name="矩形 26"/>
          <p:cNvSpPr/>
          <p:nvPr/>
        </p:nvSpPr>
        <p:spPr>
          <a:xfrm>
            <a:off x="1241425" y="2923540"/>
            <a:ext cx="3248660" cy="82296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1425" y="2546350"/>
            <a:ext cx="221869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46720" y="2943225"/>
            <a:ext cx="3248660" cy="82296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46720" y="2566035"/>
            <a:ext cx="221869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64260" y="4686300"/>
            <a:ext cx="1024382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</a:t>
            </a:r>
            <a:r>
              <a:rPr lang="zh-CN" altLang="en-US" sz="1400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此框中选择粘贴，并选择只保留文字。此框中选择粘贴，并选择只保留文字。此框中选择粘贴，并选择只保留文字。此框中选择粘贴，并选择只保留文字。</a:t>
            </a:r>
            <a:endParaRPr lang="zh-CN" altLang="en-US" sz="1400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选题背景及意义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635500" y="2499301"/>
            <a:ext cx="2921000" cy="2426335"/>
            <a:chOff x="7287" y="3647"/>
            <a:chExt cx="4600" cy="3821"/>
          </a:xfrm>
        </p:grpSpPr>
        <p:sp>
          <p:nvSpPr>
            <p:cNvPr id="5" name="椭圆 4"/>
            <p:cNvSpPr/>
            <p:nvPr/>
          </p:nvSpPr>
          <p:spPr>
            <a:xfrm>
              <a:off x="8307" y="4223"/>
              <a:ext cx="2587" cy="2636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 l="-11000" r="-2000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6" name="椭圆 5"/>
            <p:cNvSpPr/>
            <p:nvPr/>
          </p:nvSpPr>
          <p:spPr>
            <a:xfrm>
              <a:off x="7932" y="3647"/>
              <a:ext cx="885" cy="885"/>
            </a:xfrm>
            <a:prstGeom prst="ellipse">
              <a:avLst/>
            </a:prstGeom>
            <a:solidFill>
              <a:srgbClr val="702F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7287" y="5079"/>
              <a:ext cx="885" cy="885"/>
            </a:xfrm>
            <a:prstGeom prst="ellipse">
              <a:avLst/>
            </a:prstGeom>
            <a:solidFill>
              <a:srgbClr val="78828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932" y="6524"/>
              <a:ext cx="885" cy="885"/>
            </a:xfrm>
            <a:prstGeom prst="ellipse">
              <a:avLst/>
            </a:prstGeom>
            <a:solidFill>
              <a:srgbClr val="702F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273" y="3647"/>
              <a:ext cx="885" cy="885"/>
            </a:xfrm>
            <a:prstGeom prst="ellipse">
              <a:avLst/>
            </a:prstGeom>
            <a:solidFill>
              <a:srgbClr val="78828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1003" y="5080"/>
              <a:ext cx="885" cy="885"/>
            </a:xfrm>
            <a:prstGeom prst="ellipse">
              <a:avLst/>
            </a:prstGeom>
            <a:solidFill>
              <a:srgbClr val="702F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288" y="6584"/>
              <a:ext cx="885" cy="885"/>
            </a:xfrm>
            <a:prstGeom prst="ellipse">
              <a:avLst/>
            </a:prstGeom>
            <a:solidFill>
              <a:srgbClr val="78828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ym typeface="+mn-ea"/>
              </a:endParaRPr>
            </a:p>
          </p:txBody>
        </p:sp>
        <p:sp>
          <p:nvSpPr>
            <p:cNvPr id="12" name=" 10"/>
            <p:cNvSpPr/>
            <p:nvPr/>
          </p:nvSpPr>
          <p:spPr>
            <a:xfrm>
              <a:off x="10564" y="3892"/>
              <a:ext cx="315" cy="396"/>
            </a:xfrm>
            <a:custGeom>
              <a:avLst/>
              <a:gdLst>
                <a:gd name="connsiteX0" fmla="*/ 331068 w 1208088"/>
                <a:gd name="connsiteY0" fmla="*/ 665573 h 1452563"/>
                <a:gd name="connsiteX1" fmla="*/ 508820 w 1208088"/>
                <a:gd name="connsiteY1" fmla="*/ 932822 h 1452563"/>
                <a:gd name="connsiteX2" fmla="*/ 369158 w 1208088"/>
                <a:gd name="connsiteY2" fmla="*/ 932822 h 1452563"/>
                <a:gd name="connsiteX3" fmla="*/ 369158 w 1208088"/>
                <a:gd name="connsiteY3" fmla="*/ 983727 h 1452563"/>
                <a:gd name="connsiteX4" fmla="*/ 534213 w 1208088"/>
                <a:gd name="connsiteY4" fmla="*/ 983727 h 1452563"/>
                <a:gd name="connsiteX5" fmla="*/ 534213 w 1208088"/>
                <a:gd name="connsiteY5" fmla="*/ 1034632 h 1452563"/>
                <a:gd name="connsiteX6" fmla="*/ 369158 w 1208088"/>
                <a:gd name="connsiteY6" fmla="*/ 1034632 h 1452563"/>
                <a:gd name="connsiteX7" fmla="*/ 369158 w 1208088"/>
                <a:gd name="connsiteY7" fmla="*/ 1085536 h 1452563"/>
                <a:gd name="connsiteX8" fmla="*/ 534213 w 1208088"/>
                <a:gd name="connsiteY8" fmla="*/ 1085536 h 1452563"/>
                <a:gd name="connsiteX9" fmla="*/ 534213 w 1208088"/>
                <a:gd name="connsiteY9" fmla="*/ 1238250 h 1452563"/>
                <a:gd name="connsiteX10" fmla="*/ 673875 w 1208088"/>
                <a:gd name="connsiteY10" fmla="*/ 1238250 h 1452563"/>
                <a:gd name="connsiteX11" fmla="*/ 673875 w 1208088"/>
                <a:gd name="connsiteY11" fmla="*/ 1085536 h 1452563"/>
                <a:gd name="connsiteX12" fmla="*/ 864324 w 1208088"/>
                <a:gd name="connsiteY12" fmla="*/ 1085536 h 1452563"/>
                <a:gd name="connsiteX13" fmla="*/ 864324 w 1208088"/>
                <a:gd name="connsiteY13" fmla="*/ 1034632 h 1452563"/>
                <a:gd name="connsiteX14" fmla="*/ 673875 w 1208088"/>
                <a:gd name="connsiteY14" fmla="*/ 1034632 h 1452563"/>
                <a:gd name="connsiteX15" fmla="*/ 673875 w 1208088"/>
                <a:gd name="connsiteY15" fmla="*/ 983727 h 1452563"/>
                <a:gd name="connsiteX16" fmla="*/ 864324 w 1208088"/>
                <a:gd name="connsiteY16" fmla="*/ 983727 h 1452563"/>
                <a:gd name="connsiteX17" fmla="*/ 864324 w 1208088"/>
                <a:gd name="connsiteY17" fmla="*/ 932822 h 1452563"/>
                <a:gd name="connsiteX18" fmla="*/ 699268 w 1208088"/>
                <a:gd name="connsiteY18" fmla="*/ 932822 h 1452563"/>
                <a:gd name="connsiteX19" fmla="*/ 877020 w 1208088"/>
                <a:gd name="connsiteY19" fmla="*/ 665573 h 1452563"/>
                <a:gd name="connsiteX20" fmla="*/ 737358 w 1208088"/>
                <a:gd name="connsiteY20" fmla="*/ 665573 h 1452563"/>
                <a:gd name="connsiteX21" fmla="*/ 597696 w 1208088"/>
                <a:gd name="connsiteY21" fmla="*/ 881918 h 1452563"/>
                <a:gd name="connsiteX22" fmla="*/ 458034 w 1208088"/>
                <a:gd name="connsiteY22" fmla="*/ 665573 h 1452563"/>
                <a:gd name="connsiteX23" fmla="*/ 331068 w 1208088"/>
                <a:gd name="connsiteY23" fmla="*/ 665573 h 1452563"/>
                <a:gd name="connsiteX24" fmla="*/ 719206 w 1208088"/>
                <a:gd name="connsiteY24" fmla="*/ 0 h 1452563"/>
                <a:gd name="connsiteX25" fmla="*/ 727454 w 1208088"/>
                <a:gd name="connsiteY25" fmla="*/ 317 h 1452563"/>
                <a:gd name="connsiteX26" fmla="*/ 736654 w 1208088"/>
                <a:gd name="connsiteY26" fmla="*/ 952 h 1452563"/>
                <a:gd name="connsiteX27" fmla="*/ 746172 w 1208088"/>
                <a:gd name="connsiteY27" fmla="*/ 2538 h 1452563"/>
                <a:gd name="connsiteX28" fmla="*/ 756641 w 1208088"/>
                <a:gd name="connsiteY28" fmla="*/ 4125 h 1452563"/>
                <a:gd name="connsiteX29" fmla="*/ 767428 w 1208088"/>
                <a:gd name="connsiteY29" fmla="*/ 6028 h 1452563"/>
                <a:gd name="connsiteX30" fmla="*/ 778849 w 1208088"/>
                <a:gd name="connsiteY30" fmla="*/ 8567 h 1452563"/>
                <a:gd name="connsiteX31" fmla="*/ 791222 w 1208088"/>
                <a:gd name="connsiteY31" fmla="*/ 11422 h 1452563"/>
                <a:gd name="connsiteX32" fmla="*/ 804546 w 1208088"/>
                <a:gd name="connsiteY32" fmla="*/ 14913 h 1452563"/>
                <a:gd name="connsiteX33" fmla="*/ 818822 w 1208088"/>
                <a:gd name="connsiteY33" fmla="*/ 18720 h 1452563"/>
                <a:gd name="connsiteX34" fmla="*/ 833416 w 1208088"/>
                <a:gd name="connsiteY34" fmla="*/ 23480 h 1452563"/>
                <a:gd name="connsiteX35" fmla="*/ 829609 w 1208088"/>
                <a:gd name="connsiteY35" fmla="*/ 36171 h 1452563"/>
                <a:gd name="connsiteX36" fmla="*/ 825802 w 1208088"/>
                <a:gd name="connsiteY36" fmla="*/ 48228 h 1452563"/>
                <a:gd name="connsiteX37" fmla="*/ 818188 w 1208088"/>
                <a:gd name="connsiteY37" fmla="*/ 70439 h 1452563"/>
                <a:gd name="connsiteX38" fmla="*/ 810256 w 1208088"/>
                <a:gd name="connsiteY38" fmla="*/ 91063 h 1452563"/>
                <a:gd name="connsiteX39" fmla="*/ 802960 w 1208088"/>
                <a:gd name="connsiteY39" fmla="*/ 108831 h 1452563"/>
                <a:gd name="connsiteX40" fmla="*/ 795663 w 1208088"/>
                <a:gd name="connsiteY40" fmla="*/ 125013 h 1452563"/>
                <a:gd name="connsiteX41" fmla="*/ 788684 w 1208088"/>
                <a:gd name="connsiteY41" fmla="*/ 138974 h 1452563"/>
                <a:gd name="connsiteX42" fmla="*/ 782021 w 1208088"/>
                <a:gd name="connsiteY42" fmla="*/ 151983 h 1452563"/>
                <a:gd name="connsiteX43" fmla="*/ 775994 w 1208088"/>
                <a:gd name="connsiteY43" fmla="*/ 163405 h 1452563"/>
                <a:gd name="connsiteX44" fmla="*/ 764572 w 1208088"/>
                <a:gd name="connsiteY44" fmla="*/ 183077 h 1452563"/>
                <a:gd name="connsiteX45" fmla="*/ 760131 w 1208088"/>
                <a:gd name="connsiteY45" fmla="*/ 191644 h 1452563"/>
                <a:gd name="connsiteX46" fmla="*/ 756007 w 1208088"/>
                <a:gd name="connsiteY46" fmla="*/ 200211 h 1452563"/>
                <a:gd name="connsiteX47" fmla="*/ 752517 w 1208088"/>
                <a:gd name="connsiteY47" fmla="*/ 207826 h 1452563"/>
                <a:gd name="connsiteX48" fmla="*/ 749662 w 1208088"/>
                <a:gd name="connsiteY48" fmla="*/ 215759 h 1452563"/>
                <a:gd name="connsiteX49" fmla="*/ 748393 w 1208088"/>
                <a:gd name="connsiteY49" fmla="*/ 219566 h 1452563"/>
                <a:gd name="connsiteX50" fmla="*/ 747441 w 1208088"/>
                <a:gd name="connsiteY50" fmla="*/ 223374 h 1452563"/>
                <a:gd name="connsiteX51" fmla="*/ 746806 w 1208088"/>
                <a:gd name="connsiteY51" fmla="*/ 227181 h 1452563"/>
                <a:gd name="connsiteX52" fmla="*/ 746489 w 1208088"/>
                <a:gd name="connsiteY52" fmla="*/ 231623 h 1452563"/>
                <a:gd name="connsiteX53" fmla="*/ 748076 w 1208088"/>
                <a:gd name="connsiteY53" fmla="*/ 231623 h 1452563"/>
                <a:gd name="connsiteX54" fmla="*/ 750931 w 1208088"/>
                <a:gd name="connsiteY54" fmla="*/ 231623 h 1452563"/>
                <a:gd name="connsiteX55" fmla="*/ 753786 w 1208088"/>
                <a:gd name="connsiteY55" fmla="*/ 231940 h 1452563"/>
                <a:gd name="connsiteX56" fmla="*/ 756324 w 1208088"/>
                <a:gd name="connsiteY56" fmla="*/ 232258 h 1452563"/>
                <a:gd name="connsiteX57" fmla="*/ 758862 w 1208088"/>
                <a:gd name="connsiteY57" fmla="*/ 233210 h 1452563"/>
                <a:gd name="connsiteX58" fmla="*/ 761400 w 1208088"/>
                <a:gd name="connsiteY58" fmla="*/ 233844 h 1452563"/>
                <a:gd name="connsiteX59" fmla="*/ 763621 w 1208088"/>
                <a:gd name="connsiteY59" fmla="*/ 234796 h 1452563"/>
                <a:gd name="connsiteX60" fmla="*/ 765842 w 1208088"/>
                <a:gd name="connsiteY60" fmla="*/ 236065 h 1452563"/>
                <a:gd name="connsiteX61" fmla="*/ 768062 w 1208088"/>
                <a:gd name="connsiteY61" fmla="*/ 237334 h 1452563"/>
                <a:gd name="connsiteX62" fmla="*/ 769966 w 1208088"/>
                <a:gd name="connsiteY62" fmla="*/ 238921 h 1452563"/>
                <a:gd name="connsiteX63" fmla="*/ 771552 w 1208088"/>
                <a:gd name="connsiteY63" fmla="*/ 240190 h 1452563"/>
                <a:gd name="connsiteX64" fmla="*/ 772821 w 1208088"/>
                <a:gd name="connsiteY64" fmla="*/ 242094 h 1452563"/>
                <a:gd name="connsiteX65" fmla="*/ 774090 w 1208088"/>
                <a:gd name="connsiteY65" fmla="*/ 243680 h 1452563"/>
                <a:gd name="connsiteX66" fmla="*/ 775042 w 1208088"/>
                <a:gd name="connsiteY66" fmla="*/ 245901 h 1452563"/>
                <a:gd name="connsiteX67" fmla="*/ 775676 w 1208088"/>
                <a:gd name="connsiteY67" fmla="*/ 247805 h 1452563"/>
                <a:gd name="connsiteX68" fmla="*/ 775994 w 1208088"/>
                <a:gd name="connsiteY68" fmla="*/ 249709 h 1452563"/>
                <a:gd name="connsiteX69" fmla="*/ 776311 w 1208088"/>
                <a:gd name="connsiteY69" fmla="*/ 251930 h 1452563"/>
                <a:gd name="connsiteX70" fmla="*/ 776311 w 1208088"/>
                <a:gd name="connsiteY70" fmla="*/ 253834 h 1452563"/>
                <a:gd name="connsiteX71" fmla="*/ 775676 w 1208088"/>
                <a:gd name="connsiteY71" fmla="*/ 255420 h 1452563"/>
                <a:gd name="connsiteX72" fmla="*/ 775359 w 1208088"/>
                <a:gd name="connsiteY72" fmla="*/ 257324 h 1452563"/>
                <a:gd name="connsiteX73" fmla="*/ 774407 w 1208088"/>
                <a:gd name="connsiteY73" fmla="*/ 258910 h 1452563"/>
                <a:gd name="connsiteX74" fmla="*/ 773456 w 1208088"/>
                <a:gd name="connsiteY74" fmla="*/ 260497 h 1452563"/>
                <a:gd name="connsiteX75" fmla="*/ 772186 w 1208088"/>
                <a:gd name="connsiteY75" fmla="*/ 262083 h 1452563"/>
                <a:gd name="connsiteX76" fmla="*/ 769331 w 1208088"/>
                <a:gd name="connsiteY76" fmla="*/ 265256 h 1452563"/>
                <a:gd name="connsiteX77" fmla="*/ 765524 w 1208088"/>
                <a:gd name="connsiteY77" fmla="*/ 267794 h 1452563"/>
                <a:gd name="connsiteX78" fmla="*/ 761717 w 1208088"/>
                <a:gd name="connsiteY78" fmla="*/ 269698 h 1452563"/>
                <a:gd name="connsiteX79" fmla="*/ 756958 w 1208088"/>
                <a:gd name="connsiteY79" fmla="*/ 270967 h 1452563"/>
                <a:gd name="connsiteX80" fmla="*/ 752200 w 1208088"/>
                <a:gd name="connsiteY80" fmla="*/ 271919 h 1452563"/>
                <a:gd name="connsiteX81" fmla="*/ 756324 w 1208088"/>
                <a:gd name="connsiteY81" fmla="*/ 284611 h 1452563"/>
                <a:gd name="connsiteX82" fmla="*/ 757910 w 1208088"/>
                <a:gd name="connsiteY82" fmla="*/ 289053 h 1452563"/>
                <a:gd name="connsiteX83" fmla="*/ 760448 w 1208088"/>
                <a:gd name="connsiteY83" fmla="*/ 293812 h 1452563"/>
                <a:gd name="connsiteX84" fmla="*/ 763621 w 1208088"/>
                <a:gd name="connsiteY84" fmla="*/ 299206 h 1452563"/>
                <a:gd name="connsiteX85" fmla="*/ 768062 w 1208088"/>
                <a:gd name="connsiteY85" fmla="*/ 304283 h 1452563"/>
                <a:gd name="connsiteX86" fmla="*/ 772504 w 1208088"/>
                <a:gd name="connsiteY86" fmla="*/ 309677 h 1452563"/>
                <a:gd name="connsiteX87" fmla="*/ 777580 w 1208088"/>
                <a:gd name="connsiteY87" fmla="*/ 315706 h 1452563"/>
                <a:gd name="connsiteX88" fmla="*/ 783608 w 1208088"/>
                <a:gd name="connsiteY88" fmla="*/ 321417 h 1452563"/>
                <a:gd name="connsiteX89" fmla="*/ 789952 w 1208088"/>
                <a:gd name="connsiteY89" fmla="*/ 327445 h 1452563"/>
                <a:gd name="connsiteX90" fmla="*/ 796615 w 1208088"/>
                <a:gd name="connsiteY90" fmla="*/ 333791 h 1452563"/>
                <a:gd name="connsiteX91" fmla="*/ 803912 w 1208088"/>
                <a:gd name="connsiteY91" fmla="*/ 339820 h 1452563"/>
                <a:gd name="connsiteX92" fmla="*/ 819774 w 1208088"/>
                <a:gd name="connsiteY92" fmla="*/ 353146 h 1452563"/>
                <a:gd name="connsiteX93" fmla="*/ 836588 w 1208088"/>
                <a:gd name="connsiteY93" fmla="*/ 366155 h 1452563"/>
                <a:gd name="connsiteX94" fmla="*/ 854672 w 1208088"/>
                <a:gd name="connsiteY94" fmla="*/ 379798 h 1452563"/>
                <a:gd name="connsiteX95" fmla="*/ 891472 w 1208088"/>
                <a:gd name="connsiteY95" fmla="*/ 407720 h 1452563"/>
                <a:gd name="connsiteX96" fmla="*/ 928274 w 1208088"/>
                <a:gd name="connsiteY96" fmla="*/ 435008 h 1452563"/>
                <a:gd name="connsiteX97" fmla="*/ 945405 w 1208088"/>
                <a:gd name="connsiteY97" fmla="*/ 448334 h 1452563"/>
                <a:gd name="connsiteX98" fmla="*/ 961902 w 1208088"/>
                <a:gd name="connsiteY98" fmla="*/ 461343 h 1452563"/>
                <a:gd name="connsiteX99" fmla="*/ 976496 w 1208088"/>
                <a:gd name="connsiteY99" fmla="*/ 474034 h 1452563"/>
                <a:gd name="connsiteX100" fmla="*/ 983158 w 1208088"/>
                <a:gd name="connsiteY100" fmla="*/ 479746 h 1452563"/>
                <a:gd name="connsiteX101" fmla="*/ 989186 w 1208088"/>
                <a:gd name="connsiteY101" fmla="*/ 485457 h 1452563"/>
                <a:gd name="connsiteX102" fmla="*/ 996482 w 1208088"/>
                <a:gd name="connsiteY102" fmla="*/ 493072 h 1452563"/>
                <a:gd name="connsiteX103" fmla="*/ 1003779 w 1208088"/>
                <a:gd name="connsiteY103" fmla="*/ 501004 h 1452563"/>
                <a:gd name="connsiteX104" fmla="*/ 1011393 w 1208088"/>
                <a:gd name="connsiteY104" fmla="*/ 510206 h 1452563"/>
                <a:gd name="connsiteX105" fmla="*/ 1019007 w 1208088"/>
                <a:gd name="connsiteY105" fmla="*/ 519725 h 1452563"/>
                <a:gd name="connsiteX106" fmla="*/ 1026938 w 1208088"/>
                <a:gd name="connsiteY106" fmla="*/ 530830 h 1452563"/>
                <a:gd name="connsiteX107" fmla="*/ 1034552 w 1208088"/>
                <a:gd name="connsiteY107" fmla="*/ 542252 h 1452563"/>
                <a:gd name="connsiteX108" fmla="*/ 1042801 w 1208088"/>
                <a:gd name="connsiteY108" fmla="*/ 554309 h 1452563"/>
                <a:gd name="connsiteX109" fmla="*/ 1050732 w 1208088"/>
                <a:gd name="connsiteY109" fmla="*/ 567318 h 1452563"/>
                <a:gd name="connsiteX110" fmla="*/ 1058663 w 1208088"/>
                <a:gd name="connsiteY110" fmla="*/ 581279 h 1452563"/>
                <a:gd name="connsiteX111" fmla="*/ 1066912 w 1208088"/>
                <a:gd name="connsiteY111" fmla="*/ 595557 h 1452563"/>
                <a:gd name="connsiteX112" fmla="*/ 1074843 w 1208088"/>
                <a:gd name="connsiteY112" fmla="*/ 610153 h 1452563"/>
                <a:gd name="connsiteX113" fmla="*/ 1083092 w 1208088"/>
                <a:gd name="connsiteY113" fmla="*/ 626017 h 1452563"/>
                <a:gd name="connsiteX114" fmla="*/ 1091023 w 1208088"/>
                <a:gd name="connsiteY114" fmla="*/ 641882 h 1452563"/>
                <a:gd name="connsiteX115" fmla="*/ 1098954 w 1208088"/>
                <a:gd name="connsiteY115" fmla="*/ 658698 h 1452563"/>
                <a:gd name="connsiteX116" fmla="*/ 1106568 w 1208088"/>
                <a:gd name="connsiteY116" fmla="*/ 675832 h 1452563"/>
                <a:gd name="connsiteX117" fmla="*/ 1114499 w 1208088"/>
                <a:gd name="connsiteY117" fmla="*/ 693283 h 1452563"/>
                <a:gd name="connsiteX118" fmla="*/ 1122113 w 1208088"/>
                <a:gd name="connsiteY118" fmla="*/ 711369 h 1452563"/>
                <a:gd name="connsiteX119" fmla="*/ 1129727 w 1208088"/>
                <a:gd name="connsiteY119" fmla="*/ 729772 h 1452563"/>
                <a:gd name="connsiteX120" fmla="*/ 1136707 w 1208088"/>
                <a:gd name="connsiteY120" fmla="*/ 748492 h 1452563"/>
                <a:gd name="connsiteX121" fmla="*/ 1143686 w 1208088"/>
                <a:gd name="connsiteY121" fmla="*/ 768164 h 1452563"/>
                <a:gd name="connsiteX122" fmla="*/ 1150348 w 1208088"/>
                <a:gd name="connsiteY122" fmla="*/ 787519 h 1452563"/>
                <a:gd name="connsiteX123" fmla="*/ 1157011 w 1208088"/>
                <a:gd name="connsiteY123" fmla="*/ 807191 h 1452563"/>
                <a:gd name="connsiteX124" fmla="*/ 1163038 w 1208088"/>
                <a:gd name="connsiteY124" fmla="*/ 826863 h 1452563"/>
                <a:gd name="connsiteX125" fmla="*/ 1169066 w 1208088"/>
                <a:gd name="connsiteY125" fmla="*/ 847170 h 1452563"/>
                <a:gd name="connsiteX126" fmla="*/ 1174460 w 1208088"/>
                <a:gd name="connsiteY126" fmla="*/ 867477 h 1452563"/>
                <a:gd name="connsiteX127" fmla="*/ 1179853 w 1208088"/>
                <a:gd name="connsiteY127" fmla="*/ 887783 h 1452563"/>
                <a:gd name="connsiteX128" fmla="*/ 1184929 w 1208088"/>
                <a:gd name="connsiteY128" fmla="*/ 908407 h 1452563"/>
                <a:gd name="connsiteX129" fmla="*/ 1189370 w 1208088"/>
                <a:gd name="connsiteY129" fmla="*/ 929031 h 1452563"/>
                <a:gd name="connsiteX130" fmla="*/ 1193177 w 1208088"/>
                <a:gd name="connsiteY130" fmla="*/ 949655 h 1452563"/>
                <a:gd name="connsiteX131" fmla="*/ 1196667 w 1208088"/>
                <a:gd name="connsiteY131" fmla="*/ 970279 h 1452563"/>
                <a:gd name="connsiteX132" fmla="*/ 1200157 w 1208088"/>
                <a:gd name="connsiteY132" fmla="*/ 990903 h 1452563"/>
                <a:gd name="connsiteX133" fmla="*/ 1202695 w 1208088"/>
                <a:gd name="connsiteY133" fmla="*/ 1011845 h 1452563"/>
                <a:gd name="connsiteX134" fmla="*/ 1204916 w 1208088"/>
                <a:gd name="connsiteY134" fmla="*/ 1032151 h 1452563"/>
                <a:gd name="connsiteX135" fmla="*/ 1206502 w 1208088"/>
                <a:gd name="connsiteY135" fmla="*/ 1052458 h 1452563"/>
                <a:gd name="connsiteX136" fmla="*/ 1207454 w 1208088"/>
                <a:gd name="connsiteY136" fmla="*/ 1072447 h 1452563"/>
                <a:gd name="connsiteX137" fmla="*/ 1208088 w 1208088"/>
                <a:gd name="connsiteY137" fmla="*/ 1092437 h 1452563"/>
                <a:gd name="connsiteX138" fmla="*/ 1207771 w 1208088"/>
                <a:gd name="connsiteY138" fmla="*/ 1112426 h 1452563"/>
                <a:gd name="connsiteX139" fmla="*/ 1207136 w 1208088"/>
                <a:gd name="connsiteY139" fmla="*/ 1131781 h 1452563"/>
                <a:gd name="connsiteX140" fmla="*/ 1205867 w 1208088"/>
                <a:gd name="connsiteY140" fmla="*/ 1151453 h 1452563"/>
                <a:gd name="connsiteX141" fmla="*/ 1203646 w 1208088"/>
                <a:gd name="connsiteY141" fmla="*/ 1170173 h 1452563"/>
                <a:gd name="connsiteX142" fmla="*/ 1201108 w 1208088"/>
                <a:gd name="connsiteY142" fmla="*/ 1188893 h 1452563"/>
                <a:gd name="connsiteX143" fmla="*/ 1199522 w 1208088"/>
                <a:gd name="connsiteY143" fmla="*/ 1197778 h 1452563"/>
                <a:gd name="connsiteX144" fmla="*/ 1197302 w 1208088"/>
                <a:gd name="connsiteY144" fmla="*/ 1206979 h 1452563"/>
                <a:gd name="connsiteX145" fmla="*/ 1195398 w 1208088"/>
                <a:gd name="connsiteY145" fmla="*/ 1215863 h 1452563"/>
                <a:gd name="connsiteX146" fmla="*/ 1193177 w 1208088"/>
                <a:gd name="connsiteY146" fmla="*/ 1224747 h 1452563"/>
                <a:gd name="connsiteX147" fmla="*/ 1190956 w 1208088"/>
                <a:gd name="connsiteY147" fmla="*/ 1233314 h 1452563"/>
                <a:gd name="connsiteX148" fmla="*/ 1188418 w 1208088"/>
                <a:gd name="connsiteY148" fmla="*/ 1242199 h 1452563"/>
                <a:gd name="connsiteX149" fmla="*/ 1185563 w 1208088"/>
                <a:gd name="connsiteY149" fmla="*/ 1250448 h 1452563"/>
                <a:gd name="connsiteX150" fmla="*/ 1182708 w 1208088"/>
                <a:gd name="connsiteY150" fmla="*/ 1259015 h 1452563"/>
                <a:gd name="connsiteX151" fmla="*/ 1179218 w 1208088"/>
                <a:gd name="connsiteY151" fmla="*/ 1266947 h 1452563"/>
                <a:gd name="connsiteX152" fmla="*/ 1175728 w 1208088"/>
                <a:gd name="connsiteY152" fmla="*/ 1275197 h 1452563"/>
                <a:gd name="connsiteX153" fmla="*/ 1172239 w 1208088"/>
                <a:gd name="connsiteY153" fmla="*/ 1283129 h 1452563"/>
                <a:gd name="connsiteX154" fmla="*/ 1168749 w 1208088"/>
                <a:gd name="connsiteY154" fmla="*/ 1291062 h 1452563"/>
                <a:gd name="connsiteX155" fmla="*/ 1164625 w 1208088"/>
                <a:gd name="connsiteY155" fmla="*/ 1298677 h 1452563"/>
                <a:gd name="connsiteX156" fmla="*/ 1160183 w 1208088"/>
                <a:gd name="connsiteY156" fmla="*/ 1305974 h 1452563"/>
                <a:gd name="connsiteX157" fmla="*/ 1155742 w 1208088"/>
                <a:gd name="connsiteY157" fmla="*/ 1313589 h 1452563"/>
                <a:gd name="connsiteX158" fmla="*/ 1151300 w 1208088"/>
                <a:gd name="connsiteY158" fmla="*/ 1320570 h 1452563"/>
                <a:gd name="connsiteX159" fmla="*/ 1146542 w 1208088"/>
                <a:gd name="connsiteY159" fmla="*/ 1327867 h 1452563"/>
                <a:gd name="connsiteX160" fmla="*/ 1141148 w 1208088"/>
                <a:gd name="connsiteY160" fmla="*/ 1334531 h 1452563"/>
                <a:gd name="connsiteX161" fmla="*/ 1135755 w 1208088"/>
                <a:gd name="connsiteY161" fmla="*/ 1341194 h 1452563"/>
                <a:gd name="connsiteX162" fmla="*/ 1130362 w 1208088"/>
                <a:gd name="connsiteY162" fmla="*/ 1347857 h 1452563"/>
                <a:gd name="connsiteX163" fmla="*/ 1124334 w 1208088"/>
                <a:gd name="connsiteY163" fmla="*/ 1354203 h 1452563"/>
                <a:gd name="connsiteX164" fmla="*/ 1118306 w 1208088"/>
                <a:gd name="connsiteY164" fmla="*/ 1360548 h 1452563"/>
                <a:gd name="connsiteX165" fmla="*/ 1112278 w 1208088"/>
                <a:gd name="connsiteY165" fmla="*/ 1366577 h 1452563"/>
                <a:gd name="connsiteX166" fmla="*/ 1105299 w 1208088"/>
                <a:gd name="connsiteY166" fmla="*/ 1372288 h 1452563"/>
                <a:gd name="connsiteX167" fmla="*/ 1098637 w 1208088"/>
                <a:gd name="connsiteY167" fmla="*/ 1378000 h 1452563"/>
                <a:gd name="connsiteX168" fmla="*/ 1091657 w 1208088"/>
                <a:gd name="connsiteY168" fmla="*/ 1383394 h 1452563"/>
                <a:gd name="connsiteX169" fmla="*/ 1084360 w 1208088"/>
                <a:gd name="connsiteY169" fmla="*/ 1388470 h 1452563"/>
                <a:gd name="connsiteX170" fmla="*/ 1076746 w 1208088"/>
                <a:gd name="connsiteY170" fmla="*/ 1393230 h 1452563"/>
                <a:gd name="connsiteX171" fmla="*/ 1068815 w 1208088"/>
                <a:gd name="connsiteY171" fmla="*/ 1398306 h 1452563"/>
                <a:gd name="connsiteX172" fmla="*/ 1061201 w 1208088"/>
                <a:gd name="connsiteY172" fmla="*/ 1402748 h 1452563"/>
                <a:gd name="connsiteX173" fmla="*/ 1052636 w 1208088"/>
                <a:gd name="connsiteY173" fmla="*/ 1407190 h 1452563"/>
                <a:gd name="connsiteX174" fmla="*/ 1044070 w 1208088"/>
                <a:gd name="connsiteY174" fmla="*/ 1411633 h 1452563"/>
                <a:gd name="connsiteX175" fmla="*/ 1035187 w 1208088"/>
                <a:gd name="connsiteY175" fmla="*/ 1415440 h 1452563"/>
                <a:gd name="connsiteX176" fmla="*/ 1025986 w 1208088"/>
                <a:gd name="connsiteY176" fmla="*/ 1418930 h 1452563"/>
                <a:gd name="connsiteX177" fmla="*/ 1016469 w 1208088"/>
                <a:gd name="connsiteY177" fmla="*/ 1422420 h 1452563"/>
                <a:gd name="connsiteX178" fmla="*/ 1006634 w 1208088"/>
                <a:gd name="connsiteY178" fmla="*/ 1425593 h 1452563"/>
                <a:gd name="connsiteX179" fmla="*/ 996800 w 1208088"/>
                <a:gd name="connsiteY179" fmla="*/ 1428766 h 1452563"/>
                <a:gd name="connsiteX180" fmla="*/ 986330 w 1208088"/>
                <a:gd name="connsiteY180" fmla="*/ 1431305 h 1452563"/>
                <a:gd name="connsiteX181" fmla="*/ 976178 w 1208088"/>
                <a:gd name="connsiteY181" fmla="*/ 1433843 h 1452563"/>
                <a:gd name="connsiteX182" fmla="*/ 965074 w 1208088"/>
                <a:gd name="connsiteY182" fmla="*/ 1436064 h 1452563"/>
                <a:gd name="connsiteX183" fmla="*/ 953971 w 1208088"/>
                <a:gd name="connsiteY183" fmla="*/ 1437968 h 1452563"/>
                <a:gd name="connsiteX184" fmla="*/ 942550 w 1208088"/>
                <a:gd name="connsiteY184" fmla="*/ 1439554 h 1452563"/>
                <a:gd name="connsiteX185" fmla="*/ 930812 w 1208088"/>
                <a:gd name="connsiteY185" fmla="*/ 1440823 h 1452563"/>
                <a:gd name="connsiteX186" fmla="*/ 918756 w 1208088"/>
                <a:gd name="connsiteY186" fmla="*/ 1442093 h 1452563"/>
                <a:gd name="connsiteX187" fmla="*/ 906383 w 1208088"/>
                <a:gd name="connsiteY187" fmla="*/ 1443044 h 1452563"/>
                <a:gd name="connsiteX188" fmla="*/ 893693 w 1208088"/>
                <a:gd name="connsiteY188" fmla="*/ 1443362 h 1452563"/>
                <a:gd name="connsiteX189" fmla="*/ 740144 w 1208088"/>
                <a:gd name="connsiteY189" fmla="*/ 1448756 h 1452563"/>
                <a:gd name="connsiteX190" fmla="*/ 652583 w 1208088"/>
                <a:gd name="connsiteY190" fmla="*/ 1451611 h 1452563"/>
                <a:gd name="connsiteX191" fmla="*/ 613244 w 1208088"/>
                <a:gd name="connsiteY191" fmla="*/ 1452563 h 1452563"/>
                <a:gd name="connsiteX192" fmla="*/ 604044 w 1208088"/>
                <a:gd name="connsiteY192" fmla="*/ 1452563 h 1452563"/>
                <a:gd name="connsiteX193" fmla="*/ 595161 w 1208088"/>
                <a:gd name="connsiteY193" fmla="*/ 1452563 h 1452563"/>
                <a:gd name="connsiteX194" fmla="*/ 555505 w 1208088"/>
                <a:gd name="connsiteY194" fmla="*/ 1451611 h 1452563"/>
                <a:gd name="connsiteX195" fmla="*/ 467944 w 1208088"/>
                <a:gd name="connsiteY195" fmla="*/ 1448756 h 1452563"/>
                <a:gd name="connsiteX196" fmla="*/ 314395 w 1208088"/>
                <a:gd name="connsiteY196" fmla="*/ 1443362 h 1452563"/>
                <a:gd name="connsiteX197" fmla="*/ 302022 w 1208088"/>
                <a:gd name="connsiteY197" fmla="*/ 1443044 h 1452563"/>
                <a:gd name="connsiteX198" fmla="*/ 289332 w 1208088"/>
                <a:gd name="connsiteY198" fmla="*/ 1442093 h 1452563"/>
                <a:gd name="connsiteX199" fmla="*/ 277276 w 1208088"/>
                <a:gd name="connsiteY199" fmla="*/ 1440823 h 1452563"/>
                <a:gd name="connsiteX200" fmla="*/ 265856 w 1208088"/>
                <a:gd name="connsiteY200" fmla="*/ 1439554 h 1452563"/>
                <a:gd name="connsiteX201" fmla="*/ 254117 w 1208088"/>
                <a:gd name="connsiteY201" fmla="*/ 1437968 h 1452563"/>
                <a:gd name="connsiteX202" fmla="*/ 243014 w 1208088"/>
                <a:gd name="connsiteY202" fmla="*/ 1436064 h 1452563"/>
                <a:gd name="connsiteX203" fmla="*/ 232227 w 1208088"/>
                <a:gd name="connsiteY203" fmla="*/ 1433843 h 1452563"/>
                <a:gd name="connsiteX204" fmla="*/ 221758 w 1208088"/>
                <a:gd name="connsiteY204" fmla="*/ 1431305 h 1452563"/>
                <a:gd name="connsiteX205" fmla="*/ 211288 w 1208088"/>
                <a:gd name="connsiteY205" fmla="*/ 1428766 h 1452563"/>
                <a:gd name="connsiteX206" fmla="*/ 201454 w 1208088"/>
                <a:gd name="connsiteY206" fmla="*/ 1425593 h 1452563"/>
                <a:gd name="connsiteX207" fmla="*/ 191619 w 1208088"/>
                <a:gd name="connsiteY207" fmla="*/ 1422420 h 1452563"/>
                <a:gd name="connsiteX208" fmla="*/ 182419 w 1208088"/>
                <a:gd name="connsiteY208" fmla="*/ 1418930 h 1452563"/>
                <a:gd name="connsiteX209" fmla="*/ 172901 w 1208088"/>
                <a:gd name="connsiteY209" fmla="*/ 1415440 h 1452563"/>
                <a:gd name="connsiteX210" fmla="*/ 164336 w 1208088"/>
                <a:gd name="connsiteY210" fmla="*/ 1411633 h 1452563"/>
                <a:gd name="connsiteX211" fmla="*/ 155452 w 1208088"/>
                <a:gd name="connsiteY211" fmla="*/ 1407190 h 1452563"/>
                <a:gd name="connsiteX212" fmla="*/ 147521 w 1208088"/>
                <a:gd name="connsiteY212" fmla="*/ 1402748 h 1452563"/>
                <a:gd name="connsiteX213" fmla="*/ 139273 w 1208088"/>
                <a:gd name="connsiteY213" fmla="*/ 1398306 h 1452563"/>
                <a:gd name="connsiteX214" fmla="*/ 131342 w 1208088"/>
                <a:gd name="connsiteY214" fmla="*/ 1393230 h 1452563"/>
                <a:gd name="connsiteX215" fmla="*/ 123728 w 1208088"/>
                <a:gd name="connsiteY215" fmla="*/ 1388470 h 1452563"/>
                <a:gd name="connsiteX216" fmla="*/ 116431 w 1208088"/>
                <a:gd name="connsiteY216" fmla="*/ 1383394 h 1452563"/>
                <a:gd name="connsiteX217" fmla="*/ 109768 w 1208088"/>
                <a:gd name="connsiteY217" fmla="*/ 1378000 h 1452563"/>
                <a:gd name="connsiteX218" fmla="*/ 102789 w 1208088"/>
                <a:gd name="connsiteY218" fmla="*/ 1372288 h 1452563"/>
                <a:gd name="connsiteX219" fmla="*/ 96127 w 1208088"/>
                <a:gd name="connsiteY219" fmla="*/ 1366577 h 1452563"/>
                <a:gd name="connsiteX220" fmla="*/ 89782 w 1208088"/>
                <a:gd name="connsiteY220" fmla="*/ 1360548 h 1452563"/>
                <a:gd name="connsiteX221" fmla="*/ 83754 w 1208088"/>
                <a:gd name="connsiteY221" fmla="*/ 1354203 h 1452563"/>
                <a:gd name="connsiteX222" fmla="*/ 78044 w 1208088"/>
                <a:gd name="connsiteY222" fmla="*/ 1347857 h 1452563"/>
                <a:gd name="connsiteX223" fmla="*/ 72333 w 1208088"/>
                <a:gd name="connsiteY223" fmla="*/ 1341194 h 1452563"/>
                <a:gd name="connsiteX224" fmla="*/ 66940 w 1208088"/>
                <a:gd name="connsiteY224" fmla="*/ 1334531 h 1452563"/>
                <a:gd name="connsiteX225" fmla="*/ 61864 w 1208088"/>
                <a:gd name="connsiteY225" fmla="*/ 1327867 h 1452563"/>
                <a:gd name="connsiteX226" fmla="*/ 56788 w 1208088"/>
                <a:gd name="connsiteY226" fmla="*/ 1320570 h 1452563"/>
                <a:gd name="connsiteX227" fmla="*/ 52346 w 1208088"/>
                <a:gd name="connsiteY227" fmla="*/ 1313589 h 1452563"/>
                <a:gd name="connsiteX228" fmla="*/ 47905 w 1208088"/>
                <a:gd name="connsiteY228" fmla="*/ 1305974 h 1452563"/>
                <a:gd name="connsiteX229" fmla="*/ 43780 w 1208088"/>
                <a:gd name="connsiteY229" fmla="*/ 1298677 h 1452563"/>
                <a:gd name="connsiteX230" fmla="*/ 39339 w 1208088"/>
                <a:gd name="connsiteY230" fmla="*/ 1291062 h 1452563"/>
                <a:gd name="connsiteX231" fmla="*/ 35849 w 1208088"/>
                <a:gd name="connsiteY231" fmla="*/ 1283129 h 1452563"/>
                <a:gd name="connsiteX232" fmla="*/ 32360 w 1208088"/>
                <a:gd name="connsiteY232" fmla="*/ 1275197 h 1452563"/>
                <a:gd name="connsiteX233" fmla="*/ 28870 w 1208088"/>
                <a:gd name="connsiteY233" fmla="*/ 1266947 h 1452563"/>
                <a:gd name="connsiteX234" fmla="*/ 25697 w 1208088"/>
                <a:gd name="connsiteY234" fmla="*/ 1259015 h 1452563"/>
                <a:gd name="connsiteX235" fmla="*/ 22525 w 1208088"/>
                <a:gd name="connsiteY235" fmla="*/ 1250448 h 1452563"/>
                <a:gd name="connsiteX236" fmla="*/ 19670 w 1208088"/>
                <a:gd name="connsiteY236" fmla="*/ 1242199 h 1452563"/>
                <a:gd name="connsiteX237" fmla="*/ 17132 w 1208088"/>
                <a:gd name="connsiteY237" fmla="*/ 1233314 h 1452563"/>
                <a:gd name="connsiteX238" fmla="*/ 14911 w 1208088"/>
                <a:gd name="connsiteY238" fmla="*/ 1224747 h 1452563"/>
                <a:gd name="connsiteX239" fmla="*/ 12690 w 1208088"/>
                <a:gd name="connsiteY239" fmla="*/ 1215863 h 1452563"/>
                <a:gd name="connsiteX240" fmla="*/ 10786 w 1208088"/>
                <a:gd name="connsiteY240" fmla="*/ 1206979 h 1452563"/>
                <a:gd name="connsiteX241" fmla="*/ 8883 w 1208088"/>
                <a:gd name="connsiteY241" fmla="*/ 1197778 h 1452563"/>
                <a:gd name="connsiteX242" fmla="*/ 7297 w 1208088"/>
                <a:gd name="connsiteY242" fmla="*/ 1188893 h 1452563"/>
                <a:gd name="connsiteX243" fmla="*/ 4442 w 1208088"/>
                <a:gd name="connsiteY243" fmla="*/ 1170173 h 1452563"/>
                <a:gd name="connsiteX244" fmla="*/ 2221 w 1208088"/>
                <a:gd name="connsiteY244" fmla="*/ 1151453 h 1452563"/>
                <a:gd name="connsiteX245" fmla="*/ 952 w 1208088"/>
                <a:gd name="connsiteY245" fmla="*/ 1131781 h 1452563"/>
                <a:gd name="connsiteX246" fmla="*/ 317 w 1208088"/>
                <a:gd name="connsiteY246" fmla="*/ 1112426 h 1452563"/>
                <a:gd name="connsiteX247" fmla="*/ 0 w 1208088"/>
                <a:gd name="connsiteY247" fmla="*/ 1092437 h 1452563"/>
                <a:gd name="connsiteX248" fmla="*/ 634 w 1208088"/>
                <a:gd name="connsiteY248" fmla="*/ 1072447 h 1452563"/>
                <a:gd name="connsiteX249" fmla="*/ 1586 w 1208088"/>
                <a:gd name="connsiteY249" fmla="*/ 1052458 h 1452563"/>
                <a:gd name="connsiteX250" fmla="*/ 3172 w 1208088"/>
                <a:gd name="connsiteY250" fmla="*/ 1032151 h 1452563"/>
                <a:gd name="connsiteX251" fmla="*/ 5393 w 1208088"/>
                <a:gd name="connsiteY251" fmla="*/ 1011845 h 1452563"/>
                <a:gd name="connsiteX252" fmla="*/ 8248 w 1208088"/>
                <a:gd name="connsiteY252" fmla="*/ 990903 h 1452563"/>
                <a:gd name="connsiteX253" fmla="*/ 11421 w 1208088"/>
                <a:gd name="connsiteY253" fmla="*/ 970279 h 1452563"/>
                <a:gd name="connsiteX254" fmla="*/ 14911 w 1208088"/>
                <a:gd name="connsiteY254" fmla="*/ 949655 h 1452563"/>
                <a:gd name="connsiteX255" fmla="*/ 19035 w 1208088"/>
                <a:gd name="connsiteY255" fmla="*/ 929031 h 1452563"/>
                <a:gd name="connsiteX256" fmla="*/ 23476 w 1208088"/>
                <a:gd name="connsiteY256" fmla="*/ 908407 h 1452563"/>
                <a:gd name="connsiteX257" fmla="*/ 28235 w 1208088"/>
                <a:gd name="connsiteY257" fmla="*/ 887783 h 1452563"/>
                <a:gd name="connsiteX258" fmla="*/ 33628 w 1208088"/>
                <a:gd name="connsiteY258" fmla="*/ 867477 h 1452563"/>
                <a:gd name="connsiteX259" fmla="*/ 39022 w 1208088"/>
                <a:gd name="connsiteY259" fmla="*/ 847170 h 1452563"/>
                <a:gd name="connsiteX260" fmla="*/ 45050 w 1208088"/>
                <a:gd name="connsiteY260" fmla="*/ 826863 h 1452563"/>
                <a:gd name="connsiteX261" fmla="*/ 51077 w 1208088"/>
                <a:gd name="connsiteY261" fmla="*/ 807191 h 1452563"/>
                <a:gd name="connsiteX262" fmla="*/ 58057 w 1208088"/>
                <a:gd name="connsiteY262" fmla="*/ 787519 h 1452563"/>
                <a:gd name="connsiteX263" fmla="*/ 64402 w 1208088"/>
                <a:gd name="connsiteY263" fmla="*/ 768164 h 1452563"/>
                <a:gd name="connsiteX264" fmla="*/ 71381 w 1208088"/>
                <a:gd name="connsiteY264" fmla="*/ 748492 h 1452563"/>
                <a:gd name="connsiteX265" fmla="*/ 78678 w 1208088"/>
                <a:gd name="connsiteY265" fmla="*/ 729772 h 1452563"/>
                <a:gd name="connsiteX266" fmla="*/ 85975 w 1208088"/>
                <a:gd name="connsiteY266" fmla="*/ 711369 h 1452563"/>
                <a:gd name="connsiteX267" fmla="*/ 93906 w 1208088"/>
                <a:gd name="connsiteY267" fmla="*/ 693283 h 1452563"/>
                <a:gd name="connsiteX268" fmla="*/ 101520 w 1208088"/>
                <a:gd name="connsiteY268" fmla="*/ 675832 h 1452563"/>
                <a:gd name="connsiteX269" fmla="*/ 109134 w 1208088"/>
                <a:gd name="connsiteY269" fmla="*/ 658698 h 1452563"/>
                <a:gd name="connsiteX270" fmla="*/ 117065 w 1208088"/>
                <a:gd name="connsiteY270" fmla="*/ 641882 h 1452563"/>
                <a:gd name="connsiteX271" fmla="*/ 124996 w 1208088"/>
                <a:gd name="connsiteY271" fmla="*/ 626017 h 1452563"/>
                <a:gd name="connsiteX272" fmla="*/ 133245 w 1208088"/>
                <a:gd name="connsiteY272" fmla="*/ 610153 h 1452563"/>
                <a:gd name="connsiteX273" fmla="*/ 141176 w 1208088"/>
                <a:gd name="connsiteY273" fmla="*/ 595557 h 1452563"/>
                <a:gd name="connsiteX274" fmla="*/ 149425 w 1208088"/>
                <a:gd name="connsiteY274" fmla="*/ 581279 h 1452563"/>
                <a:gd name="connsiteX275" fmla="*/ 157356 w 1208088"/>
                <a:gd name="connsiteY275" fmla="*/ 567318 h 1452563"/>
                <a:gd name="connsiteX276" fmla="*/ 165604 w 1208088"/>
                <a:gd name="connsiteY276" fmla="*/ 554309 h 1452563"/>
                <a:gd name="connsiteX277" fmla="*/ 173536 w 1208088"/>
                <a:gd name="connsiteY277" fmla="*/ 542252 h 1452563"/>
                <a:gd name="connsiteX278" fmla="*/ 181467 w 1208088"/>
                <a:gd name="connsiteY278" fmla="*/ 530830 h 1452563"/>
                <a:gd name="connsiteX279" fmla="*/ 189081 w 1208088"/>
                <a:gd name="connsiteY279" fmla="*/ 519725 h 1452563"/>
                <a:gd name="connsiteX280" fmla="*/ 197012 w 1208088"/>
                <a:gd name="connsiteY280" fmla="*/ 510206 h 1452563"/>
                <a:gd name="connsiteX281" fmla="*/ 204309 w 1208088"/>
                <a:gd name="connsiteY281" fmla="*/ 501004 h 1452563"/>
                <a:gd name="connsiteX282" fmla="*/ 211606 w 1208088"/>
                <a:gd name="connsiteY282" fmla="*/ 493072 h 1452563"/>
                <a:gd name="connsiteX283" fmla="*/ 218902 w 1208088"/>
                <a:gd name="connsiteY283" fmla="*/ 485457 h 1452563"/>
                <a:gd name="connsiteX284" fmla="*/ 225248 w 1208088"/>
                <a:gd name="connsiteY284" fmla="*/ 479428 h 1452563"/>
                <a:gd name="connsiteX285" fmla="*/ 232862 w 1208088"/>
                <a:gd name="connsiteY285" fmla="*/ 473083 h 1452563"/>
                <a:gd name="connsiteX286" fmla="*/ 248407 w 1208088"/>
                <a:gd name="connsiteY286" fmla="*/ 460074 h 1452563"/>
                <a:gd name="connsiteX287" fmla="*/ 265538 w 1208088"/>
                <a:gd name="connsiteY287" fmla="*/ 446430 h 1452563"/>
                <a:gd name="connsiteX288" fmla="*/ 283622 w 1208088"/>
                <a:gd name="connsiteY288" fmla="*/ 432469 h 1452563"/>
                <a:gd name="connsiteX289" fmla="*/ 322009 w 1208088"/>
                <a:gd name="connsiteY289" fmla="*/ 404548 h 1452563"/>
                <a:gd name="connsiteX290" fmla="*/ 360396 w 1208088"/>
                <a:gd name="connsiteY290" fmla="*/ 375991 h 1452563"/>
                <a:gd name="connsiteX291" fmla="*/ 379114 w 1208088"/>
                <a:gd name="connsiteY291" fmla="*/ 362030 h 1452563"/>
                <a:gd name="connsiteX292" fmla="*/ 396562 w 1208088"/>
                <a:gd name="connsiteY292" fmla="*/ 348387 h 1452563"/>
                <a:gd name="connsiteX293" fmla="*/ 412742 w 1208088"/>
                <a:gd name="connsiteY293" fmla="*/ 335060 h 1452563"/>
                <a:gd name="connsiteX294" fmla="*/ 420039 w 1208088"/>
                <a:gd name="connsiteY294" fmla="*/ 328397 h 1452563"/>
                <a:gd name="connsiteX295" fmla="*/ 427018 w 1208088"/>
                <a:gd name="connsiteY295" fmla="*/ 322369 h 1452563"/>
                <a:gd name="connsiteX296" fmla="*/ 433364 w 1208088"/>
                <a:gd name="connsiteY296" fmla="*/ 316340 h 1452563"/>
                <a:gd name="connsiteX297" fmla="*/ 439391 w 1208088"/>
                <a:gd name="connsiteY297" fmla="*/ 309994 h 1452563"/>
                <a:gd name="connsiteX298" fmla="*/ 444784 w 1208088"/>
                <a:gd name="connsiteY298" fmla="*/ 304283 h 1452563"/>
                <a:gd name="connsiteX299" fmla="*/ 449226 w 1208088"/>
                <a:gd name="connsiteY299" fmla="*/ 298572 h 1452563"/>
                <a:gd name="connsiteX300" fmla="*/ 453033 w 1208088"/>
                <a:gd name="connsiteY300" fmla="*/ 293178 h 1452563"/>
                <a:gd name="connsiteX301" fmla="*/ 456523 w 1208088"/>
                <a:gd name="connsiteY301" fmla="*/ 287784 h 1452563"/>
                <a:gd name="connsiteX302" fmla="*/ 459061 w 1208088"/>
                <a:gd name="connsiteY302" fmla="*/ 283024 h 1452563"/>
                <a:gd name="connsiteX303" fmla="*/ 460647 w 1208088"/>
                <a:gd name="connsiteY303" fmla="*/ 277948 h 1452563"/>
                <a:gd name="connsiteX304" fmla="*/ 461282 w 1208088"/>
                <a:gd name="connsiteY304" fmla="*/ 274775 h 1452563"/>
                <a:gd name="connsiteX305" fmla="*/ 461916 w 1208088"/>
                <a:gd name="connsiteY305" fmla="*/ 271919 h 1452563"/>
                <a:gd name="connsiteX306" fmla="*/ 456840 w 1208088"/>
                <a:gd name="connsiteY306" fmla="*/ 270967 h 1452563"/>
                <a:gd name="connsiteX307" fmla="*/ 452081 w 1208088"/>
                <a:gd name="connsiteY307" fmla="*/ 269698 h 1452563"/>
                <a:gd name="connsiteX308" fmla="*/ 448274 w 1208088"/>
                <a:gd name="connsiteY308" fmla="*/ 267794 h 1452563"/>
                <a:gd name="connsiteX309" fmla="*/ 444784 w 1208088"/>
                <a:gd name="connsiteY309" fmla="*/ 265256 h 1452563"/>
                <a:gd name="connsiteX310" fmla="*/ 441929 w 1208088"/>
                <a:gd name="connsiteY310" fmla="*/ 262083 h 1452563"/>
                <a:gd name="connsiteX311" fmla="*/ 440660 w 1208088"/>
                <a:gd name="connsiteY311" fmla="*/ 260497 h 1452563"/>
                <a:gd name="connsiteX312" fmla="*/ 439708 w 1208088"/>
                <a:gd name="connsiteY312" fmla="*/ 258910 h 1452563"/>
                <a:gd name="connsiteX313" fmla="*/ 438757 w 1208088"/>
                <a:gd name="connsiteY313" fmla="*/ 257324 h 1452563"/>
                <a:gd name="connsiteX314" fmla="*/ 438440 w 1208088"/>
                <a:gd name="connsiteY314" fmla="*/ 255420 h 1452563"/>
                <a:gd name="connsiteX315" fmla="*/ 438122 w 1208088"/>
                <a:gd name="connsiteY315" fmla="*/ 253834 h 1452563"/>
                <a:gd name="connsiteX316" fmla="*/ 437488 w 1208088"/>
                <a:gd name="connsiteY316" fmla="*/ 251930 h 1452563"/>
                <a:gd name="connsiteX317" fmla="*/ 438122 w 1208088"/>
                <a:gd name="connsiteY317" fmla="*/ 250026 h 1452563"/>
                <a:gd name="connsiteX318" fmla="*/ 438440 w 1208088"/>
                <a:gd name="connsiteY318" fmla="*/ 248122 h 1452563"/>
                <a:gd name="connsiteX319" fmla="*/ 438757 w 1208088"/>
                <a:gd name="connsiteY319" fmla="*/ 246536 h 1452563"/>
                <a:gd name="connsiteX320" fmla="*/ 439708 w 1208088"/>
                <a:gd name="connsiteY320" fmla="*/ 244315 h 1452563"/>
                <a:gd name="connsiteX321" fmla="*/ 440660 w 1208088"/>
                <a:gd name="connsiteY321" fmla="*/ 242728 h 1452563"/>
                <a:gd name="connsiteX322" fmla="*/ 441929 w 1208088"/>
                <a:gd name="connsiteY322" fmla="*/ 241142 h 1452563"/>
                <a:gd name="connsiteX323" fmla="*/ 444784 w 1208088"/>
                <a:gd name="connsiteY323" fmla="*/ 238286 h 1452563"/>
                <a:gd name="connsiteX324" fmla="*/ 448274 w 1208088"/>
                <a:gd name="connsiteY324" fmla="*/ 236065 h 1452563"/>
                <a:gd name="connsiteX325" fmla="*/ 452081 w 1208088"/>
                <a:gd name="connsiteY325" fmla="*/ 234161 h 1452563"/>
                <a:gd name="connsiteX326" fmla="*/ 456840 w 1208088"/>
                <a:gd name="connsiteY326" fmla="*/ 232575 h 1452563"/>
                <a:gd name="connsiteX327" fmla="*/ 461916 w 1208088"/>
                <a:gd name="connsiteY327" fmla="*/ 231940 h 1452563"/>
                <a:gd name="connsiteX328" fmla="*/ 460647 w 1208088"/>
                <a:gd name="connsiteY328" fmla="*/ 227498 h 1452563"/>
                <a:gd name="connsiteX329" fmla="*/ 459378 w 1208088"/>
                <a:gd name="connsiteY329" fmla="*/ 223374 h 1452563"/>
                <a:gd name="connsiteX330" fmla="*/ 457792 w 1208088"/>
                <a:gd name="connsiteY330" fmla="*/ 219249 h 1452563"/>
                <a:gd name="connsiteX331" fmla="*/ 456206 w 1208088"/>
                <a:gd name="connsiteY331" fmla="*/ 215124 h 1452563"/>
                <a:gd name="connsiteX332" fmla="*/ 451764 w 1208088"/>
                <a:gd name="connsiteY332" fmla="*/ 206874 h 1452563"/>
                <a:gd name="connsiteX333" fmla="*/ 447005 w 1208088"/>
                <a:gd name="connsiteY333" fmla="*/ 198307 h 1452563"/>
                <a:gd name="connsiteX334" fmla="*/ 441295 w 1208088"/>
                <a:gd name="connsiteY334" fmla="*/ 189423 h 1452563"/>
                <a:gd name="connsiteX335" fmla="*/ 434632 w 1208088"/>
                <a:gd name="connsiteY335" fmla="*/ 180222 h 1452563"/>
                <a:gd name="connsiteX336" fmla="*/ 420039 w 1208088"/>
                <a:gd name="connsiteY336" fmla="*/ 159598 h 1452563"/>
                <a:gd name="connsiteX337" fmla="*/ 412108 w 1208088"/>
                <a:gd name="connsiteY337" fmla="*/ 147541 h 1452563"/>
                <a:gd name="connsiteX338" fmla="*/ 403542 w 1208088"/>
                <a:gd name="connsiteY338" fmla="*/ 134532 h 1452563"/>
                <a:gd name="connsiteX339" fmla="*/ 394024 w 1208088"/>
                <a:gd name="connsiteY339" fmla="*/ 120254 h 1452563"/>
                <a:gd name="connsiteX340" fmla="*/ 384190 w 1208088"/>
                <a:gd name="connsiteY340" fmla="*/ 104706 h 1452563"/>
                <a:gd name="connsiteX341" fmla="*/ 374355 w 1208088"/>
                <a:gd name="connsiteY341" fmla="*/ 87573 h 1452563"/>
                <a:gd name="connsiteX342" fmla="*/ 363886 w 1208088"/>
                <a:gd name="connsiteY342" fmla="*/ 68535 h 1452563"/>
                <a:gd name="connsiteX343" fmla="*/ 353099 w 1208088"/>
                <a:gd name="connsiteY343" fmla="*/ 47911 h 1452563"/>
                <a:gd name="connsiteX344" fmla="*/ 341996 w 1208088"/>
                <a:gd name="connsiteY344" fmla="*/ 25066 h 1452563"/>
                <a:gd name="connsiteX345" fmla="*/ 352782 w 1208088"/>
                <a:gd name="connsiteY345" fmla="*/ 20307 h 1452563"/>
                <a:gd name="connsiteX346" fmla="*/ 362617 w 1208088"/>
                <a:gd name="connsiteY346" fmla="*/ 15865 h 1452563"/>
                <a:gd name="connsiteX347" fmla="*/ 372134 w 1208088"/>
                <a:gd name="connsiteY347" fmla="*/ 13009 h 1452563"/>
                <a:gd name="connsiteX348" fmla="*/ 380700 w 1208088"/>
                <a:gd name="connsiteY348" fmla="*/ 11105 h 1452563"/>
                <a:gd name="connsiteX349" fmla="*/ 388948 w 1208088"/>
                <a:gd name="connsiteY349" fmla="*/ 9836 h 1452563"/>
                <a:gd name="connsiteX350" fmla="*/ 396562 w 1208088"/>
                <a:gd name="connsiteY350" fmla="*/ 9519 h 1452563"/>
                <a:gd name="connsiteX351" fmla="*/ 403859 w 1208088"/>
                <a:gd name="connsiteY351" fmla="*/ 9519 h 1452563"/>
                <a:gd name="connsiteX352" fmla="*/ 410522 w 1208088"/>
                <a:gd name="connsiteY352" fmla="*/ 10471 h 1452563"/>
                <a:gd name="connsiteX353" fmla="*/ 416549 w 1208088"/>
                <a:gd name="connsiteY353" fmla="*/ 12057 h 1452563"/>
                <a:gd name="connsiteX354" fmla="*/ 422894 w 1208088"/>
                <a:gd name="connsiteY354" fmla="*/ 14278 h 1452563"/>
                <a:gd name="connsiteX355" fmla="*/ 428288 w 1208088"/>
                <a:gd name="connsiteY355" fmla="*/ 16816 h 1452563"/>
                <a:gd name="connsiteX356" fmla="*/ 433681 w 1208088"/>
                <a:gd name="connsiteY356" fmla="*/ 19989 h 1452563"/>
                <a:gd name="connsiteX357" fmla="*/ 439074 w 1208088"/>
                <a:gd name="connsiteY357" fmla="*/ 23162 h 1452563"/>
                <a:gd name="connsiteX358" fmla="*/ 443833 w 1208088"/>
                <a:gd name="connsiteY358" fmla="*/ 26970 h 1452563"/>
                <a:gd name="connsiteX359" fmla="*/ 448592 w 1208088"/>
                <a:gd name="connsiteY359" fmla="*/ 30777 h 1452563"/>
                <a:gd name="connsiteX360" fmla="*/ 453033 w 1208088"/>
                <a:gd name="connsiteY360" fmla="*/ 34585 h 1452563"/>
                <a:gd name="connsiteX361" fmla="*/ 462550 w 1208088"/>
                <a:gd name="connsiteY361" fmla="*/ 43152 h 1452563"/>
                <a:gd name="connsiteX362" fmla="*/ 471434 w 1208088"/>
                <a:gd name="connsiteY362" fmla="*/ 51401 h 1452563"/>
                <a:gd name="connsiteX363" fmla="*/ 476510 w 1208088"/>
                <a:gd name="connsiteY363" fmla="*/ 55843 h 1452563"/>
                <a:gd name="connsiteX364" fmla="*/ 481268 w 1208088"/>
                <a:gd name="connsiteY364" fmla="*/ 59651 h 1452563"/>
                <a:gd name="connsiteX365" fmla="*/ 486027 w 1208088"/>
                <a:gd name="connsiteY365" fmla="*/ 63141 h 1452563"/>
                <a:gd name="connsiteX366" fmla="*/ 491738 w 1208088"/>
                <a:gd name="connsiteY366" fmla="*/ 66314 h 1452563"/>
                <a:gd name="connsiteX367" fmla="*/ 497131 w 1208088"/>
                <a:gd name="connsiteY367" fmla="*/ 69170 h 1452563"/>
                <a:gd name="connsiteX368" fmla="*/ 502841 w 1208088"/>
                <a:gd name="connsiteY368" fmla="*/ 72025 h 1452563"/>
                <a:gd name="connsiteX369" fmla="*/ 509186 w 1208088"/>
                <a:gd name="connsiteY369" fmla="*/ 73929 h 1452563"/>
                <a:gd name="connsiteX370" fmla="*/ 515531 w 1208088"/>
                <a:gd name="connsiteY370" fmla="*/ 75198 h 1452563"/>
                <a:gd name="connsiteX371" fmla="*/ 522194 w 1208088"/>
                <a:gd name="connsiteY371" fmla="*/ 76150 h 1452563"/>
                <a:gd name="connsiteX372" fmla="*/ 529808 w 1208088"/>
                <a:gd name="connsiteY372" fmla="*/ 76150 h 1452563"/>
                <a:gd name="connsiteX373" fmla="*/ 537739 w 1208088"/>
                <a:gd name="connsiteY373" fmla="*/ 75515 h 1452563"/>
                <a:gd name="connsiteX374" fmla="*/ 546304 w 1208088"/>
                <a:gd name="connsiteY374" fmla="*/ 74246 h 1452563"/>
                <a:gd name="connsiteX375" fmla="*/ 557408 w 1208088"/>
                <a:gd name="connsiteY375" fmla="*/ 68218 h 1452563"/>
                <a:gd name="connsiteX376" fmla="*/ 568195 w 1208088"/>
                <a:gd name="connsiteY376" fmla="*/ 62824 h 1452563"/>
                <a:gd name="connsiteX377" fmla="*/ 587864 w 1208088"/>
                <a:gd name="connsiteY377" fmla="*/ 51719 h 1452563"/>
                <a:gd name="connsiteX378" fmla="*/ 605313 w 1208088"/>
                <a:gd name="connsiteY378" fmla="*/ 41882 h 1452563"/>
                <a:gd name="connsiteX379" fmla="*/ 620858 w 1208088"/>
                <a:gd name="connsiteY379" fmla="*/ 32681 h 1452563"/>
                <a:gd name="connsiteX380" fmla="*/ 635452 w 1208088"/>
                <a:gd name="connsiteY380" fmla="*/ 24749 h 1452563"/>
                <a:gd name="connsiteX381" fmla="*/ 648776 w 1208088"/>
                <a:gd name="connsiteY381" fmla="*/ 17134 h 1452563"/>
                <a:gd name="connsiteX382" fmla="*/ 655438 w 1208088"/>
                <a:gd name="connsiteY382" fmla="*/ 13961 h 1452563"/>
                <a:gd name="connsiteX383" fmla="*/ 661784 w 1208088"/>
                <a:gd name="connsiteY383" fmla="*/ 11422 h 1452563"/>
                <a:gd name="connsiteX384" fmla="*/ 668446 w 1208088"/>
                <a:gd name="connsiteY384" fmla="*/ 8884 h 1452563"/>
                <a:gd name="connsiteX385" fmla="*/ 675108 w 1208088"/>
                <a:gd name="connsiteY385" fmla="*/ 6663 h 1452563"/>
                <a:gd name="connsiteX386" fmla="*/ 682088 w 1208088"/>
                <a:gd name="connsiteY386" fmla="*/ 4759 h 1452563"/>
                <a:gd name="connsiteX387" fmla="*/ 688750 w 1208088"/>
                <a:gd name="connsiteY387" fmla="*/ 3173 h 1452563"/>
                <a:gd name="connsiteX388" fmla="*/ 695729 w 1208088"/>
                <a:gd name="connsiteY388" fmla="*/ 1586 h 1452563"/>
                <a:gd name="connsiteX389" fmla="*/ 703343 w 1208088"/>
                <a:gd name="connsiteY389" fmla="*/ 635 h 1452563"/>
                <a:gd name="connsiteX390" fmla="*/ 710957 w 1208088"/>
                <a:gd name="connsiteY390" fmla="*/ 317 h 145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</a:cxnLst>
              <a:rect l="l" t="t" r="r" b="b"/>
              <a:pathLst>
                <a:path w="1208088" h="1452563">
                  <a:moveTo>
                    <a:pt x="331068" y="665573"/>
                  </a:moveTo>
                  <a:cubicBezTo>
                    <a:pt x="331068" y="665573"/>
                    <a:pt x="331068" y="665573"/>
                    <a:pt x="508820" y="932822"/>
                  </a:cubicBezTo>
                  <a:cubicBezTo>
                    <a:pt x="508820" y="932822"/>
                    <a:pt x="508820" y="932822"/>
                    <a:pt x="369158" y="932822"/>
                  </a:cubicBezTo>
                  <a:cubicBezTo>
                    <a:pt x="369158" y="932822"/>
                    <a:pt x="369158" y="932822"/>
                    <a:pt x="369158" y="983727"/>
                  </a:cubicBezTo>
                  <a:cubicBezTo>
                    <a:pt x="369158" y="983727"/>
                    <a:pt x="369158" y="983727"/>
                    <a:pt x="534213" y="983727"/>
                  </a:cubicBezTo>
                  <a:cubicBezTo>
                    <a:pt x="534213" y="983727"/>
                    <a:pt x="534213" y="983727"/>
                    <a:pt x="534213" y="1034632"/>
                  </a:cubicBezTo>
                  <a:cubicBezTo>
                    <a:pt x="534213" y="1034632"/>
                    <a:pt x="534213" y="1034632"/>
                    <a:pt x="369158" y="1034632"/>
                  </a:cubicBezTo>
                  <a:cubicBezTo>
                    <a:pt x="369158" y="1034632"/>
                    <a:pt x="369158" y="1034632"/>
                    <a:pt x="369158" y="1085536"/>
                  </a:cubicBezTo>
                  <a:cubicBezTo>
                    <a:pt x="369158" y="1085536"/>
                    <a:pt x="369158" y="1085536"/>
                    <a:pt x="534213" y="1085536"/>
                  </a:cubicBezTo>
                  <a:cubicBezTo>
                    <a:pt x="534213" y="1085536"/>
                    <a:pt x="534213" y="1085536"/>
                    <a:pt x="534213" y="1238250"/>
                  </a:cubicBezTo>
                  <a:cubicBezTo>
                    <a:pt x="534213" y="1238250"/>
                    <a:pt x="534213" y="1238250"/>
                    <a:pt x="673875" y="1238250"/>
                  </a:cubicBezTo>
                  <a:cubicBezTo>
                    <a:pt x="673875" y="1238250"/>
                    <a:pt x="673875" y="1238250"/>
                    <a:pt x="673875" y="1085536"/>
                  </a:cubicBezTo>
                  <a:cubicBezTo>
                    <a:pt x="673875" y="1085536"/>
                    <a:pt x="673875" y="1085536"/>
                    <a:pt x="864324" y="1085536"/>
                  </a:cubicBezTo>
                  <a:cubicBezTo>
                    <a:pt x="864324" y="1085536"/>
                    <a:pt x="864324" y="1085536"/>
                    <a:pt x="864324" y="1034632"/>
                  </a:cubicBezTo>
                  <a:cubicBezTo>
                    <a:pt x="864324" y="1034632"/>
                    <a:pt x="864324" y="1034632"/>
                    <a:pt x="673875" y="1034632"/>
                  </a:cubicBezTo>
                  <a:cubicBezTo>
                    <a:pt x="673875" y="1034632"/>
                    <a:pt x="673875" y="1034632"/>
                    <a:pt x="673875" y="983727"/>
                  </a:cubicBezTo>
                  <a:cubicBezTo>
                    <a:pt x="673875" y="983727"/>
                    <a:pt x="673875" y="983727"/>
                    <a:pt x="864324" y="983727"/>
                  </a:cubicBezTo>
                  <a:cubicBezTo>
                    <a:pt x="864324" y="983727"/>
                    <a:pt x="864324" y="983727"/>
                    <a:pt x="864324" y="932822"/>
                  </a:cubicBezTo>
                  <a:cubicBezTo>
                    <a:pt x="864324" y="932822"/>
                    <a:pt x="864324" y="932822"/>
                    <a:pt x="699268" y="932822"/>
                  </a:cubicBezTo>
                  <a:cubicBezTo>
                    <a:pt x="699268" y="932822"/>
                    <a:pt x="699268" y="932822"/>
                    <a:pt x="877020" y="665573"/>
                  </a:cubicBezTo>
                  <a:cubicBezTo>
                    <a:pt x="877020" y="665573"/>
                    <a:pt x="877020" y="665573"/>
                    <a:pt x="737358" y="665573"/>
                  </a:cubicBezTo>
                  <a:cubicBezTo>
                    <a:pt x="737358" y="665573"/>
                    <a:pt x="737358" y="665573"/>
                    <a:pt x="597696" y="881918"/>
                  </a:cubicBezTo>
                  <a:cubicBezTo>
                    <a:pt x="597696" y="881918"/>
                    <a:pt x="597696" y="881918"/>
                    <a:pt x="458034" y="665573"/>
                  </a:cubicBezTo>
                  <a:cubicBezTo>
                    <a:pt x="458034" y="665573"/>
                    <a:pt x="458034" y="665573"/>
                    <a:pt x="331068" y="665573"/>
                  </a:cubicBezTo>
                  <a:close/>
                  <a:moveTo>
                    <a:pt x="719206" y="0"/>
                  </a:moveTo>
                  <a:lnTo>
                    <a:pt x="727454" y="317"/>
                  </a:lnTo>
                  <a:lnTo>
                    <a:pt x="736654" y="952"/>
                  </a:lnTo>
                  <a:lnTo>
                    <a:pt x="746172" y="2538"/>
                  </a:lnTo>
                  <a:lnTo>
                    <a:pt x="756641" y="4125"/>
                  </a:lnTo>
                  <a:lnTo>
                    <a:pt x="767428" y="6028"/>
                  </a:lnTo>
                  <a:lnTo>
                    <a:pt x="778849" y="8567"/>
                  </a:lnTo>
                  <a:lnTo>
                    <a:pt x="791222" y="11422"/>
                  </a:lnTo>
                  <a:lnTo>
                    <a:pt x="804546" y="14913"/>
                  </a:lnTo>
                  <a:lnTo>
                    <a:pt x="818822" y="18720"/>
                  </a:lnTo>
                  <a:lnTo>
                    <a:pt x="833416" y="23480"/>
                  </a:lnTo>
                  <a:lnTo>
                    <a:pt x="829609" y="36171"/>
                  </a:lnTo>
                  <a:lnTo>
                    <a:pt x="825802" y="48228"/>
                  </a:lnTo>
                  <a:lnTo>
                    <a:pt x="818188" y="70439"/>
                  </a:lnTo>
                  <a:lnTo>
                    <a:pt x="810256" y="91063"/>
                  </a:lnTo>
                  <a:lnTo>
                    <a:pt x="802960" y="108831"/>
                  </a:lnTo>
                  <a:lnTo>
                    <a:pt x="795663" y="125013"/>
                  </a:lnTo>
                  <a:lnTo>
                    <a:pt x="788684" y="138974"/>
                  </a:lnTo>
                  <a:lnTo>
                    <a:pt x="782021" y="151983"/>
                  </a:lnTo>
                  <a:lnTo>
                    <a:pt x="775994" y="163405"/>
                  </a:lnTo>
                  <a:lnTo>
                    <a:pt x="764572" y="183077"/>
                  </a:lnTo>
                  <a:lnTo>
                    <a:pt x="760131" y="191644"/>
                  </a:lnTo>
                  <a:lnTo>
                    <a:pt x="756007" y="200211"/>
                  </a:lnTo>
                  <a:lnTo>
                    <a:pt x="752517" y="207826"/>
                  </a:lnTo>
                  <a:lnTo>
                    <a:pt x="749662" y="215759"/>
                  </a:lnTo>
                  <a:lnTo>
                    <a:pt x="748393" y="219566"/>
                  </a:lnTo>
                  <a:lnTo>
                    <a:pt x="747441" y="223374"/>
                  </a:lnTo>
                  <a:lnTo>
                    <a:pt x="746806" y="227181"/>
                  </a:lnTo>
                  <a:lnTo>
                    <a:pt x="746489" y="231623"/>
                  </a:lnTo>
                  <a:lnTo>
                    <a:pt x="748076" y="231623"/>
                  </a:lnTo>
                  <a:lnTo>
                    <a:pt x="750931" y="231623"/>
                  </a:lnTo>
                  <a:lnTo>
                    <a:pt x="753786" y="231940"/>
                  </a:lnTo>
                  <a:lnTo>
                    <a:pt x="756324" y="232258"/>
                  </a:lnTo>
                  <a:lnTo>
                    <a:pt x="758862" y="233210"/>
                  </a:lnTo>
                  <a:lnTo>
                    <a:pt x="761400" y="233844"/>
                  </a:lnTo>
                  <a:lnTo>
                    <a:pt x="763621" y="234796"/>
                  </a:lnTo>
                  <a:lnTo>
                    <a:pt x="765842" y="236065"/>
                  </a:lnTo>
                  <a:lnTo>
                    <a:pt x="768062" y="237334"/>
                  </a:lnTo>
                  <a:lnTo>
                    <a:pt x="769966" y="238921"/>
                  </a:lnTo>
                  <a:lnTo>
                    <a:pt x="771552" y="240190"/>
                  </a:lnTo>
                  <a:lnTo>
                    <a:pt x="772821" y="242094"/>
                  </a:lnTo>
                  <a:lnTo>
                    <a:pt x="774090" y="243680"/>
                  </a:lnTo>
                  <a:lnTo>
                    <a:pt x="775042" y="245901"/>
                  </a:lnTo>
                  <a:lnTo>
                    <a:pt x="775676" y="247805"/>
                  </a:lnTo>
                  <a:lnTo>
                    <a:pt x="775994" y="249709"/>
                  </a:lnTo>
                  <a:lnTo>
                    <a:pt x="776311" y="251930"/>
                  </a:lnTo>
                  <a:lnTo>
                    <a:pt x="776311" y="253834"/>
                  </a:lnTo>
                  <a:lnTo>
                    <a:pt x="775676" y="255420"/>
                  </a:lnTo>
                  <a:lnTo>
                    <a:pt x="775359" y="257324"/>
                  </a:lnTo>
                  <a:lnTo>
                    <a:pt x="774407" y="258910"/>
                  </a:lnTo>
                  <a:lnTo>
                    <a:pt x="773456" y="260497"/>
                  </a:lnTo>
                  <a:lnTo>
                    <a:pt x="772186" y="262083"/>
                  </a:lnTo>
                  <a:lnTo>
                    <a:pt x="769331" y="265256"/>
                  </a:lnTo>
                  <a:lnTo>
                    <a:pt x="765524" y="267794"/>
                  </a:lnTo>
                  <a:lnTo>
                    <a:pt x="761717" y="269698"/>
                  </a:lnTo>
                  <a:lnTo>
                    <a:pt x="756958" y="270967"/>
                  </a:lnTo>
                  <a:lnTo>
                    <a:pt x="752200" y="271919"/>
                  </a:lnTo>
                  <a:lnTo>
                    <a:pt x="756324" y="284611"/>
                  </a:lnTo>
                  <a:lnTo>
                    <a:pt x="757910" y="289053"/>
                  </a:lnTo>
                  <a:lnTo>
                    <a:pt x="760448" y="293812"/>
                  </a:lnTo>
                  <a:lnTo>
                    <a:pt x="763621" y="299206"/>
                  </a:lnTo>
                  <a:lnTo>
                    <a:pt x="768062" y="304283"/>
                  </a:lnTo>
                  <a:lnTo>
                    <a:pt x="772504" y="309677"/>
                  </a:lnTo>
                  <a:lnTo>
                    <a:pt x="777580" y="315706"/>
                  </a:lnTo>
                  <a:lnTo>
                    <a:pt x="783608" y="321417"/>
                  </a:lnTo>
                  <a:lnTo>
                    <a:pt x="789952" y="327445"/>
                  </a:lnTo>
                  <a:lnTo>
                    <a:pt x="796615" y="333791"/>
                  </a:lnTo>
                  <a:lnTo>
                    <a:pt x="803912" y="339820"/>
                  </a:lnTo>
                  <a:lnTo>
                    <a:pt x="819774" y="353146"/>
                  </a:lnTo>
                  <a:lnTo>
                    <a:pt x="836588" y="366155"/>
                  </a:lnTo>
                  <a:lnTo>
                    <a:pt x="854672" y="379798"/>
                  </a:lnTo>
                  <a:lnTo>
                    <a:pt x="891472" y="407720"/>
                  </a:lnTo>
                  <a:lnTo>
                    <a:pt x="928274" y="435008"/>
                  </a:lnTo>
                  <a:lnTo>
                    <a:pt x="945405" y="448334"/>
                  </a:lnTo>
                  <a:lnTo>
                    <a:pt x="961902" y="461343"/>
                  </a:lnTo>
                  <a:lnTo>
                    <a:pt x="976496" y="474034"/>
                  </a:lnTo>
                  <a:lnTo>
                    <a:pt x="983158" y="479746"/>
                  </a:lnTo>
                  <a:lnTo>
                    <a:pt x="989186" y="485457"/>
                  </a:lnTo>
                  <a:lnTo>
                    <a:pt x="996482" y="493072"/>
                  </a:lnTo>
                  <a:lnTo>
                    <a:pt x="1003779" y="501004"/>
                  </a:lnTo>
                  <a:lnTo>
                    <a:pt x="1011393" y="510206"/>
                  </a:lnTo>
                  <a:lnTo>
                    <a:pt x="1019007" y="519725"/>
                  </a:lnTo>
                  <a:lnTo>
                    <a:pt x="1026938" y="530830"/>
                  </a:lnTo>
                  <a:lnTo>
                    <a:pt x="1034552" y="542252"/>
                  </a:lnTo>
                  <a:lnTo>
                    <a:pt x="1042801" y="554309"/>
                  </a:lnTo>
                  <a:lnTo>
                    <a:pt x="1050732" y="567318"/>
                  </a:lnTo>
                  <a:lnTo>
                    <a:pt x="1058663" y="581279"/>
                  </a:lnTo>
                  <a:lnTo>
                    <a:pt x="1066912" y="595557"/>
                  </a:lnTo>
                  <a:lnTo>
                    <a:pt x="1074843" y="610153"/>
                  </a:lnTo>
                  <a:lnTo>
                    <a:pt x="1083092" y="626017"/>
                  </a:lnTo>
                  <a:lnTo>
                    <a:pt x="1091023" y="641882"/>
                  </a:lnTo>
                  <a:lnTo>
                    <a:pt x="1098954" y="658698"/>
                  </a:lnTo>
                  <a:lnTo>
                    <a:pt x="1106568" y="675832"/>
                  </a:lnTo>
                  <a:lnTo>
                    <a:pt x="1114499" y="693283"/>
                  </a:lnTo>
                  <a:lnTo>
                    <a:pt x="1122113" y="711369"/>
                  </a:lnTo>
                  <a:lnTo>
                    <a:pt x="1129727" y="729772"/>
                  </a:lnTo>
                  <a:lnTo>
                    <a:pt x="1136707" y="748492"/>
                  </a:lnTo>
                  <a:lnTo>
                    <a:pt x="1143686" y="768164"/>
                  </a:lnTo>
                  <a:lnTo>
                    <a:pt x="1150348" y="787519"/>
                  </a:lnTo>
                  <a:lnTo>
                    <a:pt x="1157011" y="807191"/>
                  </a:lnTo>
                  <a:lnTo>
                    <a:pt x="1163038" y="826863"/>
                  </a:lnTo>
                  <a:lnTo>
                    <a:pt x="1169066" y="847170"/>
                  </a:lnTo>
                  <a:lnTo>
                    <a:pt x="1174460" y="867477"/>
                  </a:lnTo>
                  <a:lnTo>
                    <a:pt x="1179853" y="887783"/>
                  </a:lnTo>
                  <a:lnTo>
                    <a:pt x="1184929" y="908407"/>
                  </a:lnTo>
                  <a:lnTo>
                    <a:pt x="1189370" y="929031"/>
                  </a:lnTo>
                  <a:lnTo>
                    <a:pt x="1193177" y="949655"/>
                  </a:lnTo>
                  <a:lnTo>
                    <a:pt x="1196667" y="970279"/>
                  </a:lnTo>
                  <a:lnTo>
                    <a:pt x="1200157" y="990903"/>
                  </a:lnTo>
                  <a:lnTo>
                    <a:pt x="1202695" y="1011845"/>
                  </a:lnTo>
                  <a:lnTo>
                    <a:pt x="1204916" y="1032151"/>
                  </a:lnTo>
                  <a:lnTo>
                    <a:pt x="1206502" y="1052458"/>
                  </a:lnTo>
                  <a:lnTo>
                    <a:pt x="1207454" y="1072447"/>
                  </a:lnTo>
                  <a:lnTo>
                    <a:pt x="1208088" y="1092437"/>
                  </a:lnTo>
                  <a:lnTo>
                    <a:pt x="1207771" y="1112426"/>
                  </a:lnTo>
                  <a:lnTo>
                    <a:pt x="1207136" y="1131781"/>
                  </a:lnTo>
                  <a:lnTo>
                    <a:pt x="1205867" y="1151453"/>
                  </a:lnTo>
                  <a:lnTo>
                    <a:pt x="1203646" y="1170173"/>
                  </a:lnTo>
                  <a:lnTo>
                    <a:pt x="1201108" y="1188893"/>
                  </a:lnTo>
                  <a:lnTo>
                    <a:pt x="1199522" y="1197778"/>
                  </a:lnTo>
                  <a:lnTo>
                    <a:pt x="1197302" y="1206979"/>
                  </a:lnTo>
                  <a:lnTo>
                    <a:pt x="1195398" y="1215863"/>
                  </a:lnTo>
                  <a:lnTo>
                    <a:pt x="1193177" y="1224747"/>
                  </a:lnTo>
                  <a:lnTo>
                    <a:pt x="1190956" y="1233314"/>
                  </a:lnTo>
                  <a:lnTo>
                    <a:pt x="1188418" y="1242199"/>
                  </a:lnTo>
                  <a:lnTo>
                    <a:pt x="1185563" y="1250448"/>
                  </a:lnTo>
                  <a:lnTo>
                    <a:pt x="1182708" y="1259015"/>
                  </a:lnTo>
                  <a:lnTo>
                    <a:pt x="1179218" y="1266947"/>
                  </a:lnTo>
                  <a:lnTo>
                    <a:pt x="1175728" y="1275197"/>
                  </a:lnTo>
                  <a:lnTo>
                    <a:pt x="1172239" y="1283129"/>
                  </a:lnTo>
                  <a:lnTo>
                    <a:pt x="1168749" y="1291062"/>
                  </a:lnTo>
                  <a:lnTo>
                    <a:pt x="1164625" y="1298677"/>
                  </a:lnTo>
                  <a:lnTo>
                    <a:pt x="1160183" y="1305974"/>
                  </a:lnTo>
                  <a:lnTo>
                    <a:pt x="1155742" y="1313589"/>
                  </a:lnTo>
                  <a:lnTo>
                    <a:pt x="1151300" y="1320570"/>
                  </a:lnTo>
                  <a:lnTo>
                    <a:pt x="1146542" y="1327867"/>
                  </a:lnTo>
                  <a:lnTo>
                    <a:pt x="1141148" y="1334531"/>
                  </a:lnTo>
                  <a:lnTo>
                    <a:pt x="1135755" y="1341194"/>
                  </a:lnTo>
                  <a:lnTo>
                    <a:pt x="1130362" y="1347857"/>
                  </a:lnTo>
                  <a:lnTo>
                    <a:pt x="1124334" y="1354203"/>
                  </a:lnTo>
                  <a:lnTo>
                    <a:pt x="1118306" y="1360548"/>
                  </a:lnTo>
                  <a:lnTo>
                    <a:pt x="1112278" y="1366577"/>
                  </a:lnTo>
                  <a:lnTo>
                    <a:pt x="1105299" y="1372288"/>
                  </a:lnTo>
                  <a:lnTo>
                    <a:pt x="1098637" y="1378000"/>
                  </a:lnTo>
                  <a:lnTo>
                    <a:pt x="1091657" y="1383394"/>
                  </a:lnTo>
                  <a:lnTo>
                    <a:pt x="1084360" y="1388470"/>
                  </a:lnTo>
                  <a:lnTo>
                    <a:pt x="1076746" y="1393230"/>
                  </a:lnTo>
                  <a:lnTo>
                    <a:pt x="1068815" y="1398306"/>
                  </a:lnTo>
                  <a:lnTo>
                    <a:pt x="1061201" y="1402748"/>
                  </a:lnTo>
                  <a:lnTo>
                    <a:pt x="1052636" y="1407190"/>
                  </a:lnTo>
                  <a:lnTo>
                    <a:pt x="1044070" y="1411633"/>
                  </a:lnTo>
                  <a:lnTo>
                    <a:pt x="1035187" y="1415440"/>
                  </a:lnTo>
                  <a:lnTo>
                    <a:pt x="1025986" y="1418930"/>
                  </a:lnTo>
                  <a:lnTo>
                    <a:pt x="1016469" y="1422420"/>
                  </a:lnTo>
                  <a:lnTo>
                    <a:pt x="1006634" y="1425593"/>
                  </a:lnTo>
                  <a:lnTo>
                    <a:pt x="996800" y="1428766"/>
                  </a:lnTo>
                  <a:lnTo>
                    <a:pt x="986330" y="1431305"/>
                  </a:lnTo>
                  <a:lnTo>
                    <a:pt x="976178" y="1433843"/>
                  </a:lnTo>
                  <a:lnTo>
                    <a:pt x="965074" y="1436064"/>
                  </a:lnTo>
                  <a:lnTo>
                    <a:pt x="953971" y="1437968"/>
                  </a:lnTo>
                  <a:lnTo>
                    <a:pt x="942550" y="1439554"/>
                  </a:lnTo>
                  <a:lnTo>
                    <a:pt x="930812" y="1440823"/>
                  </a:lnTo>
                  <a:lnTo>
                    <a:pt x="918756" y="1442093"/>
                  </a:lnTo>
                  <a:lnTo>
                    <a:pt x="906383" y="1443044"/>
                  </a:lnTo>
                  <a:lnTo>
                    <a:pt x="893693" y="1443362"/>
                  </a:lnTo>
                  <a:lnTo>
                    <a:pt x="740144" y="1448756"/>
                  </a:lnTo>
                  <a:lnTo>
                    <a:pt x="652583" y="1451611"/>
                  </a:lnTo>
                  <a:lnTo>
                    <a:pt x="613244" y="1452563"/>
                  </a:lnTo>
                  <a:lnTo>
                    <a:pt x="604044" y="1452563"/>
                  </a:lnTo>
                  <a:lnTo>
                    <a:pt x="595161" y="1452563"/>
                  </a:lnTo>
                  <a:lnTo>
                    <a:pt x="555505" y="1451611"/>
                  </a:lnTo>
                  <a:lnTo>
                    <a:pt x="467944" y="1448756"/>
                  </a:lnTo>
                  <a:lnTo>
                    <a:pt x="314395" y="1443362"/>
                  </a:lnTo>
                  <a:lnTo>
                    <a:pt x="302022" y="1443044"/>
                  </a:lnTo>
                  <a:lnTo>
                    <a:pt x="289332" y="1442093"/>
                  </a:lnTo>
                  <a:lnTo>
                    <a:pt x="277276" y="1440823"/>
                  </a:lnTo>
                  <a:lnTo>
                    <a:pt x="265856" y="1439554"/>
                  </a:lnTo>
                  <a:lnTo>
                    <a:pt x="254117" y="1437968"/>
                  </a:lnTo>
                  <a:lnTo>
                    <a:pt x="243014" y="1436064"/>
                  </a:lnTo>
                  <a:lnTo>
                    <a:pt x="232227" y="1433843"/>
                  </a:lnTo>
                  <a:lnTo>
                    <a:pt x="221758" y="1431305"/>
                  </a:lnTo>
                  <a:lnTo>
                    <a:pt x="211288" y="1428766"/>
                  </a:lnTo>
                  <a:lnTo>
                    <a:pt x="201454" y="1425593"/>
                  </a:lnTo>
                  <a:lnTo>
                    <a:pt x="191619" y="1422420"/>
                  </a:lnTo>
                  <a:lnTo>
                    <a:pt x="182419" y="1418930"/>
                  </a:lnTo>
                  <a:lnTo>
                    <a:pt x="172901" y="1415440"/>
                  </a:lnTo>
                  <a:lnTo>
                    <a:pt x="164336" y="1411633"/>
                  </a:lnTo>
                  <a:lnTo>
                    <a:pt x="155452" y="1407190"/>
                  </a:lnTo>
                  <a:lnTo>
                    <a:pt x="147521" y="1402748"/>
                  </a:lnTo>
                  <a:lnTo>
                    <a:pt x="139273" y="1398306"/>
                  </a:lnTo>
                  <a:lnTo>
                    <a:pt x="131342" y="1393230"/>
                  </a:lnTo>
                  <a:lnTo>
                    <a:pt x="123728" y="1388470"/>
                  </a:lnTo>
                  <a:lnTo>
                    <a:pt x="116431" y="1383394"/>
                  </a:lnTo>
                  <a:lnTo>
                    <a:pt x="109768" y="1378000"/>
                  </a:lnTo>
                  <a:lnTo>
                    <a:pt x="102789" y="1372288"/>
                  </a:lnTo>
                  <a:lnTo>
                    <a:pt x="96127" y="1366577"/>
                  </a:lnTo>
                  <a:lnTo>
                    <a:pt x="89782" y="1360548"/>
                  </a:lnTo>
                  <a:lnTo>
                    <a:pt x="83754" y="1354203"/>
                  </a:lnTo>
                  <a:lnTo>
                    <a:pt x="78044" y="1347857"/>
                  </a:lnTo>
                  <a:lnTo>
                    <a:pt x="72333" y="1341194"/>
                  </a:lnTo>
                  <a:lnTo>
                    <a:pt x="66940" y="1334531"/>
                  </a:lnTo>
                  <a:lnTo>
                    <a:pt x="61864" y="1327867"/>
                  </a:lnTo>
                  <a:lnTo>
                    <a:pt x="56788" y="1320570"/>
                  </a:lnTo>
                  <a:lnTo>
                    <a:pt x="52346" y="1313589"/>
                  </a:lnTo>
                  <a:lnTo>
                    <a:pt x="47905" y="1305974"/>
                  </a:lnTo>
                  <a:lnTo>
                    <a:pt x="43780" y="1298677"/>
                  </a:lnTo>
                  <a:lnTo>
                    <a:pt x="39339" y="1291062"/>
                  </a:lnTo>
                  <a:lnTo>
                    <a:pt x="35849" y="1283129"/>
                  </a:lnTo>
                  <a:lnTo>
                    <a:pt x="32360" y="1275197"/>
                  </a:lnTo>
                  <a:lnTo>
                    <a:pt x="28870" y="1266947"/>
                  </a:lnTo>
                  <a:lnTo>
                    <a:pt x="25697" y="1259015"/>
                  </a:lnTo>
                  <a:lnTo>
                    <a:pt x="22525" y="1250448"/>
                  </a:lnTo>
                  <a:lnTo>
                    <a:pt x="19670" y="1242199"/>
                  </a:lnTo>
                  <a:lnTo>
                    <a:pt x="17132" y="1233314"/>
                  </a:lnTo>
                  <a:lnTo>
                    <a:pt x="14911" y="1224747"/>
                  </a:lnTo>
                  <a:lnTo>
                    <a:pt x="12690" y="1215863"/>
                  </a:lnTo>
                  <a:lnTo>
                    <a:pt x="10786" y="1206979"/>
                  </a:lnTo>
                  <a:lnTo>
                    <a:pt x="8883" y="1197778"/>
                  </a:lnTo>
                  <a:lnTo>
                    <a:pt x="7297" y="1188893"/>
                  </a:lnTo>
                  <a:lnTo>
                    <a:pt x="4442" y="1170173"/>
                  </a:lnTo>
                  <a:lnTo>
                    <a:pt x="2221" y="1151453"/>
                  </a:lnTo>
                  <a:lnTo>
                    <a:pt x="952" y="1131781"/>
                  </a:lnTo>
                  <a:lnTo>
                    <a:pt x="317" y="1112426"/>
                  </a:lnTo>
                  <a:lnTo>
                    <a:pt x="0" y="1092437"/>
                  </a:lnTo>
                  <a:lnTo>
                    <a:pt x="634" y="1072447"/>
                  </a:lnTo>
                  <a:lnTo>
                    <a:pt x="1586" y="1052458"/>
                  </a:lnTo>
                  <a:lnTo>
                    <a:pt x="3172" y="1032151"/>
                  </a:lnTo>
                  <a:lnTo>
                    <a:pt x="5393" y="1011845"/>
                  </a:lnTo>
                  <a:lnTo>
                    <a:pt x="8248" y="990903"/>
                  </a:lnTo>
                  <a:lnTo>
                    <a:pt x="11421" y="970279"/>
                  </a:lnTo>
                  <a:lnTo>
                    <a:pt x="14911" y="949655"/>
                  </a:lnTo>
                  <a:lnTo>
                    <a:pt x="19035" y="929031"/>
                  </a:lnTo>
                  <a:lnTo>
                    <a:pt x="23476" y="908407"/>
                  </a:lnTo>
                  <a:lnTo>
                    <a:pt x="28235" y="887783"/>
                  </a:lnTo>
                  <a:lnTo>
                    <a:pt x="33628" y="867477"/>
                  </a:lnTo>
                  <a:lnTo>
                    <a:pt x="39022" y="847170"/>
                  </a:lnTo>
                  <a:lnTo>
                    <a:pt x="45050" y="826863"/>
                  </a:lnTo>
                  <a:lnTo>
                    <a:pt x="51077" y="807191"/>
                  </a:lnTo>
                  <a:lnTo>
                    <a:pt x="58057" y="787519"/>
                  </a:lnTo>
                  <a:lnTo>
                    <a:pt x="64402" y="768164"/>
                  </a:lnTo>
                  <a:lnTo>
                    <a:pt x="71381" y="748492"/>
                  </a:lnTo>
                  <a:lnTo>
                    <a:pt x="78678" y="729772"/>
                  </a:lnTo>
                  <a:lnTo>
                    <a:pt x="85975" y="711369"/>
                  </a:lnTo>
                  <a:lnTo>
                    <a:pt x="93906" y="693283"/>
                  </a:lnTo>
                  <a:lnTo>
                    <a:pt x="101520" y="675832"/>
                  </a:lnTo>
                  <a:lnTo>
                    <a:pt x="109134" y="658698"/>
                  </a:lnTo>
                  <a:lnTo>
                    <a:pt x="117065" y="641882"/>
                  </a:lnTo>
                  <a:lnTo>
                    <a:pt x="124996" y="626017"/>
                  </a:lnTo>
                  <a:lnTo>
                    <a:pt x="133245" y="610153"/>
                  </a:lnTo>
                  <a:lnTo>
                    <a:pt x="141176" y="595557"/>
                  </a:lnTo>
                  <a:lnTo>
                    <a:pt x="149425" y="581279"/>
                  </a:lnTo>
                  <a:lnTo>
                    <a:pt x="157356" y="567318"/>
                  </a:lnTo>
                  <a:lnTo>
                    <a:pt x="165604" y="554309"/>
                  </a:lnTo>
                  <a:lnTo>
                    <a:pt x="173536" y="542252"/>
                  </a:lnTo>
                  <a:lnTo>
                    <a:pt x="181467" y="530830"/>
                  </a:lnTo>
                  <a:lnTo>
                    <a:pt x="189081" y="519725"/>
                  </a:lnTo>
                  <a:lnTo>
                    <a:pt x="197012" y="510206"/>
                  </a:lnTo>
                  <a:lnTo>
                    <a:pt x="204309" y="501004"/>
                  </a:lnTo>
                  <a:lnTo>
                    <a:pt x="211606" y="493072"/>
                  </a:lnTo>
                  <a:lnTo>
                    <a:pt x="218902" y="485457"/>
                  </a:lnTo>
                  <a:lnTo>
                    <a:pt x="225248" y="479428"/>
                  </a:lnTo>
                  <a:lnTo>
                    <a:pt x="232862" y="473083"/>
                  </a:lnTo>
                  <a:lnTo>
                    <a:pt x="248407" y="460074"/>
                  </a:lnTo>
                  <a:lnTo>
                    <a:pt x="265538" y="446430"/>
                  </a:lnTo>
                  <a:lnTo>
                    <a:pt x="283622" y="432469"/>
                  </a:lnTo>
                  <a:lnTo>
                    <a:pt x="322009" y="404548"/>
                  </a:lnTo>
                  <a:lnTo>
                    <a:pt x="360396" y="375991"/>
                  </a:lnTo>
                  <a:lnTo>
                    <a:pt x="379114" y="362030"/>
                  </a:lnTo>
                  <a:lnTo>
                    <a:pt x="396562" y="348387"/>
                  </a:lnTo>
                  <a:lnTo>
                    <a:pt x="412742" y="335060"/>
                  </a:lnTo>
                  <a:lnTo>
                    <a:pt x="420039" y="328397"/>
                  </a:lnTo>
                  <a:lnTo>
                    <a:pt x="427018" y="322369"/>
                  </a:lnTo>
                  <a:lnTo>
                    <a:pt x="433364" y="316340"/>
                  </a:lnTo>
                  <a:lnTo>
                    <a:pt x="439391" y="309994"/>
                  </a:lnTo>
                  <a:lnTo>
                    <a:pt x="444784" y="304283"/>
                  </a:lnTo>
                  <a:lnTo>
                    <a:pt x="449226" y="298572"/>
                  </a:lnTo>
                  <a:lnTo>
                    <a:pt x="453033" y="293178"/>
                  </a:lnTo>
                  <a:lnTo>
                    <a:pt x="456523" y="287784"/>
                  </a:lnTo>
                  <a:lnTo>
                    <a:pt x="459061" y="283024"/>
                  </a:lnTo>
                  <a:lnTo>
                    <a:pt x="460647" y="277948"/>
                  </a:lnTo>
                  <a:lnTo>
                    <a:pt x="461282" y="274775"/>
                  </a:lnTo>
                  <a:lnTo>
                    <a:pt x="461916" y="271919"/>
                  </a:lnTo>
                  <a:lnTo>
                    <a:pt x="456840" y="270967"/>
                  </a:lnTo>
                  <a:lnTo>
                    <a:pt x="452081" y="269698"/>
                  </a:lnTo>
                  <a:lnTo>
                    <a:pt x="448274" y="267794"/>
                  </a:lnTo>
                  <a:lnTo>
                    <a:pt x="444784" y="265256"/>
                  </a:lnTo>
                  <a:lnTo>
                    <a:pt x="441929" y="262083"/>
                  </a:lnTo>
                  <a:lnTo>
                    <a:pt x="440660" y="260497"/>
                  </a:lnTo>
                  <a:lnTo>
                    <a:pt x="439708" y="258910"/>
                  </a:lnTo>
                  <a:lnTo>
                    <a:pt x="438757" y="257324"/>
                  </a:lnTo>
                  <a:lnTo>
                    <a:pt x="438440" y="255420"/>
                  </a:lnTo>
                  <a:lnTo>
                    <a:pt x="438122" y="253834"/>
                  </a:lnTo>
                  <a:lnTo>
                    <a:pt x="437488" y="251930"/>
                  </a:lnTo>
                  <a:lnTo>
                    <a:pt x="438122" y="250026"/>
                  </a:lnTo>
                  <a:lnTo>
                    <a:pt x="438440" y="248122"/>
                  </a:lnTo>
                  <a:lnTo>
                    <a:pt x="438757" y="246536"/>
                  </a:lnTo>
                  <a:lnTo>
                    <a:pt x="439708" y="244315"/>
                  </a:lnTo>
                  <a:lnTo>
                    <a:pt x="440660" y="242728"/>
                  </a:lnTo>
                  <a:lnTo>
                    <a:pt x="441929" y="241142"/>
                  </a:lnTo>
                  <a:lnTo>
                    <a:pt x="444784" y="238286"/>
                  </a:lnTo>
                  <a:lnTo>
                    <a:pt x="448274" y="236065"/>
                  </a:lnTo>
                  <a:lnTo>
                    <a:pt x="452081" y="234161"/>
                  </a:lnTo>
                  <a:lnTo>
                    <a:pt x="456840" y="232575"/>
                  </a:lnTo>
                  <a:lnTo>
                    <a:pt x="461916" y="231940"/>
                  </a:lnTo>
                  <a:lnTo>
                    <a:pt x="460647" y="227498"/>
                  </a:lnTo>
                  <a:lnTo>
                    <a:pt x="459378" y="223374"/>
                  </a:lnTo>
                  <a:lnTo>
                    <a:pt x="457792" y="219249"/>
                  </a:lnTo>
                  <a:lnTo>
                    <a:pt x="456206" y="215124"/>
                  </a:lnTo>
                  <a:lnTo>
                    <a:pt x="451764" y="206874"/>
                  </a:lnTo>
                  <a:lnTo>
                    <a:pt x="447005" y="198307"/>
                  </a:lnTo>
                  <a:lnTo>
                    <a:pt x="441295" y="189423"/>
                  </a:lnTo>
                  <a:lnTo>
                    <a:pt x="434632" y="180222"/>
                  </a:lnTo>
                  <a:lnTo>
                    <a:pt x="420039" y="159598"/>
                  </a:lnTo>
                  <a:lnTo>
                    <a:pt x="412108" y="147541"/>
                  </a:lnTo>
                  <a:lnTo>
                    <a:pt x="403542" y="134532"/>
                  </a:lnTo>
                  <a:lnTo>
                    <a:pt x="394024" y="120254"/>
                  </a:lnTo>
                  <a:lnTo>
                    <a:pt x="384190" y="104706"/>
                  </a:lnTo>
                  <a:lnTo>
                    <a:pt x="374355" y="87573"/>
                  </a:lnTo>
                  <a:lnTo>
                    <a:pt x="363886" y="68535"/>
                  </a:lnTo>
                  <a:lnTo>
                    <a:pt x="353099" y="47911"/>
                  </a:lnTo>
                  <a:lnTo>
                    <a:pt x="341996" y="25066"/>
                  </a:lnTo>
                  <a:lnTo>
                    <a:pt x="352782" y="20307"/>
                  </a:lnTo>
                  <a:lnTo>
                    <a:pt x="362617" y="15865"/>
                  </a:lnTo>
                  <a:lnTo>
                    <a:pt x="372134" y="13009"/>
                  </a:lnTo>
                  <a:lnTo>
                    <a:pt x="380700" y="11105"/>
                  </a:lnTo>
                  <a:lnTo>
                    <a:pt x="388948" y="9836"/>
                  </a:lnTo>
                  <a:lnTo>
                    <a:pt x="396562" y="9519"/>
                  </a:lnTo>
                  <a:lnTo>
                    <a:pt x="403859" y="9519"/>
                  </a:lnTo>
                  <a:lnTo>
                    <a:pt x="410522" y="10471"/>
                  </a:lnTo>
                  <a:lnTo>
                    <a:pt x="416549" y="12057"/>
                  </a:lnTo>
                  <a:lnTo>
                    <a:pt x="422894" y="14278"/>
                  </a:lnTo>
                  <a:lnTo>
                    <a:pt x="428288" y="16816"/>
                  </a:lnTo>
                  <a:lnTo>
                    <a:pt x="433681" y="19989"/>
                  </a:lnTo>
                  <a:lnTo>
                    <a:pt x="439074" y="23162"/>
                  </a:lnTo>
                  <a:lnTo>
                    <a:pt x="443833" y="26970"/>
                  </a:lnTo>
                  <a:lnTo>
                    <a:pt x="448592" y="30777"/>
                  </a:lnTo>
                  <a:lnTo>
                    <a:pt x="453033" y="34585"/>
                  </a:lnTo>
                  <a:lnTo>
                    <a:pt x="462550" y="43152"/>
                  </a:lnTo>
                  <a:lnTo>
                    <a:pt x="471434" y="51401"/>
                  </a:lnTo>
                  <a:lnTo>
                    <a:pt x="476510" y="55843"/>
                  </a:lnTo>
                  <a:lnTo>
                    <a:pt x="481268" y="59651"/>
                  </a:lnTo>
                  <a:lnTo>
                    <a:pt x="486027" y="63141"/>
                  </a:lnTo>
                  <a:lnTo>
                    <a:pt x="491738" y="66314"/>
                  </a:lnTo>
                  <a:lnTo>
                    <a:pt x="497131" y="69170"/>
                  </a:lnTo>
                  <a:lnTo>
                    <a:pt x="502841" y="72025"/>
                  </a:lnTo>
                  <a:lnTo>
                    <a:pt x="509186" y="73929"/>
                  </a:lnTo>
                  <a:lnTo>
                    <a:pt x="515531" y="75198"/>
                  </a:lnTo>
                  <a:lnTo>
                    <a:pt x="522194" y="76150"/>
                  </a:lnTo>
                  <a:lnTo>
                    <a:pt x="529808" y="76150"/>
                  </a:lnTo>
                  <a:lnTo>
                    <a:pt x="537739" y="75515"/>
                  </a:lnTo>
                  <a:lnTo>
                    <a:pt x="546304" y="74246"/>
                  </a:lnTo>
                  <a:lnTo>
                    <a:pt x="557408" y="68218"/>
                  </a:lnTo>
                  <a:lnTo>
                    <a:pt x="568195" y="62824"/>
                  </a:lnTo>
                  <a:lnTo>
                    <a:pt x="587864" y="51719"/>
                  </a:lnTo>
                  <a:lnTo>
                    <a:pt x="605313" y="41882"/>
                  </a:lnTo>
                  <a:lnTo>
                    <a:pt x="620858" y="32681"/>
                  </a:lnTo>
                  <a:lnTo>
                    <a:pt x="635452" y="24749"/>
                  </a:lnTo>
                  <a:lnTo>
                    <a:pt x="648776" y="17134"/>
                  </a:lnTo>
                  <a:lnTo>
                    <a:pt x="655438" y="13961"/>
                  </a:lnTo>
                  <a:lnTo>
                    <a:pt x="661784" y="11422"/>
                  </a:lnTo>
                  <a:lnTo>
                    <a:pt x="668446" y="8884"/>
                  </a:lnTo>
                  <a:lnTo>
                    <a:pt x="675108" y="6663"/>
                  </a:lnTo>
                  <a:lnTo>
                    <a:pt x="682088" y="4759"/>
                  </a:lnTo>
                  <a:lnTo>
                    <a:pt x="688750" y="3173"/>
                  </a:lnTo>
                  <a:lnTo>
                    <a:pt x="695729" y="1586"/>
                  </a:lnTo>
                  <a:lnTo>
                    <a:pt x="703343" y="635"/>
                  </a:lnTo>
                  <a:lnTo>
                    <a:pt x="710957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 134"/>
            <p:cNvSpPr/>
            <p:nvPr/>
          </p:nvSpPr>
          <p:spPr>
            <a:xfrm>
              <a:off x="11273" y="5369"/>
              <a:ext cx="345" cy="345"/>
            </a:xfrm>
            <a:custGeom>
              <a:avLst/>
              <a:gdLst>
                <a:gd name="connsiteX0" fmla="*/ 1720704 w 1721074"/>
                <a:gd name="connsiteY0" fmla="*/ 0 h 1180530"/>
                <a:gd name="connsiteX1" fmla="*/ 1721074 w 1721074"/>
                <a:gd name="connsiteY1" fmla="*/ 328961 h 1180530"/>
                <a:gd name="connsiteX2" fmla="*/ 1609393 w 1721074"/>
                <a:gd name="connsiteY2" fmla="*/ 253106 h 1180530"/>
                <a:gd name="connsiteX3" fmla="*/ 1153934 w 1721074"/>
                <a:gd name="connsiteY3" fmla="*/ 933995 h 1180530"/>
                <a:gd name="connsiteX4" fmla="*/ 899597 w 1721074"/>
                <a:gd name="connsiteY4" fmla="*/ 519521 h 1180530"/>
                <a:gd name="connsiteX5" fmla="*/ 532223 w 1721074"/>
                <a:gd name="connsiteY5" fmla="*/ 1009354 h 1180530"/>
                <a:gd name="connsiteX6" fmla="*/ 292016 w 1721074"/>
                <a:gd name="connsiteY6" fmla="*/ 792697 h 1180530"/>
                <a:gd name="connsiteX7" fmla="*/ 0 w 1721074"/>
                <a:gd name="connsiteY7" fmla="*/ 1180530 h 1180530"/>
                <a:gd name="connsiteX8" fmla="*/ 0 w 1721074"/>
                <a:gd name="connsiteY8" fmla="*/ 996382 h 1180530"/>
                <a:gd name="connsiteX9" fmla="*/ 277886 w 1721074"/>
                <a:gd name="connsiteY9" fmla="*/ 613720 h 1180530"/>
                <a:gd name="connsiteX10" fmla="*/ 503963 w 1721074"/>
                <a:gd name="connsiteY10" fmla="*/ 839796 h 1180530"/>
                <a:gd name="connsiteX11" fmla="*/ 923147 w 1721074"/>
                <a:gd name="connsiteY11" fmla="*/ 316994 h 1180530"/>
                <a:gd name="connsiteX12" fmla="*/ 1158644 w 1721074"/>
                <a:gd name="connsiteY12" fmla="*/ 731468 h 1180530"/>
                <a:gd name="connsiteX13" fmla="*/ 1529274 w 1721074"/>
                <a:gd name="connsiteY13" fmla="*/ 198688 h 1180530"/>
                <a:gd name="connsiteX14" fmla="*/ 1414772 w 1721074"/>
                <a:gd name="connsiteY14" fmla="*/ 120917 h 118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1074" h="1180530">
                  <a:moveTo>
                    <a:pt x="1720704" y="0"/>
                  </a:moveTo>
                  <a:lnTo>
                    <a:pt x="1721074" y="328961"/>
                  </a:lnTo>
                  <a:lnTo>
                    <a:pt x="1609393" y="253106"/>
                  </a:lnTo>
                  <a:lnTo>
                    <a:pt x="1153934" y="933995"/>
                  </a:lnTo>
                  <a:lnTo>
                    <a:pt x="899597" y="519521"/>
                  </a:lnTo>
                  <a:lnTo>
                    <a:pt x="532223" y="1009354"/>
                  </a:lnTo>
                  <a:lnTo>
                    <a:pt x="292016" y="792697"/>
                  </a:lnTo>
                  <a:lnTo>
                    <a:pt x="0" y="1180530"/>
                  </a:lnTo>
                  <a:lnTo>
                    <a:pt x="0" y="996382"/>
                  </a:lnTo>
                  <a:lnTo>
                    <a:pt x="277886" y="613720"/>
                  </a:lnTo>
                  <a:lnTo>
                    <a:pt x="503963" y="839796"/>
                  </a:lnTo>
                  <a:lnTo>
                    <a:pt x="923147" y="316994"/>
                  </a:lnTo>
                  <a:lnTo>
                    <a:pt x="1158644" y="731468"/>
                  </a:lnTo>
                  <a:lnTo>
                    <a:pt x="1529274" y="198688"/>
                  </a:lnTo>
                  <a:lnTo>
                    <a:pt x="1414772" y="1209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 2050"/>
            <p:cNvSpPr/>
            <p:nvPr/>
          </p:nvSpPr>
          <p:spPr bwMode="auto">
            <a:xfrm>
              <a:off x="7587" y="5324"/>
              <a:ext cx="345" cy="345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电池"/>
            <p:cNvSpPr/>
            <p:nvPr/>
          </p:nvSpPr>
          <p:spPr>
            <a:xfrm>
              <a:off x="8181" y="6884"/>
              <a:ext cx="388" cy="165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文件夹"/>
            <p:cNvSpPr/>
            <p:nvPr/>
          </p:nvSpPr>
          <p:spPr bwMode="auto">
            <a:xfrm>
              <a:off x="10579" y="6847"/>
              <a:ext cx="330" cy="360"/>
            </a:xfrm>
            <a:custGeom>
              <a:avLst/>
              <a:gdLst>
                <a:gd name="T0" fmla="*/ 1799508 w 3431"/>
                <a:gd name="T1" fmla="*/ 1498757 h 3432"/>
                <a:gd name="T2" fmla="*/ 1485866 w 3431"/>
                <a:gd name="T3" fmla="*/ 1800397 h 3432"/>
                <a:gd name="T4" fmla="*/ 1331667 w 3431"/>
                <a:gd name="T5" fmla="*/ 1800397 h 3432"/>
                <a:gd name="T6" fmla="*/ 1187434 w 3431"/>
                <a:gd name="T7" fmla="*/ 1800397 h 3432"/>
                <a:gd name="T8" fmla="*/ 313118 w 3431"/>
                <a:gd name="T9" fmla="*/ 1800397 h 3432"/>
                <a:gd name="T10" fmla="*/ 0 w 3431"/>
                <a:gd name="T11" fmla="*/ 1498757 h 3432"/>
                <a:gd name="T12" fmla="*/ 0 w 3431"/>
                <a:gd name="T13" fmla="*/ 903871 h 3432"/>
                <a:gd name="T14" fmla="*/ 0 w 3431"/>
                <a:gd name="T15" fmla="*/ 903871 h 3432"/>
                <a:gd name="T16" fmla="*/ 0 w 3431"/>
                <a:gd name="T17" fmla="*/ 301640 h 3432"/>
                <a:gd name="T18" fmla="*/ 301054 w 3431"/>
                <a:gd name="T19" fmla="*/ 0 h 3432"/>
                <a:gd name="T20" fmla="*/ 703334 w 3431"/>
                <a:gd name="T21" fmla="*/ 0 h 3432"/>
                <a:gd name="T22" fmla="*/ 986032 w 3431"/>
                <a:gd name="T23" fmla="*/ 215082 h 3432"/>
                <a:gd name="T24" fmla="*/ 1485866 w 3431"/>
                <a:gd name="T25" fmla="*/ 215082 h 3432"/>
                <a:gd name="T26" fmla="*/ 1799508 w 3431"/>
                <a:gd name="T27" fmla="*/ 502558 h 3432"/>
                <a:gd name="T28" fmla="*/ 1799508 w 3431"/>
                <a:gd name="T29" fmla="*/ 903871 h 3432"/>
                <a:gd name="T30" fmla="*/ 1799508 w 3431"/>
                <a:gd name="T31" fmla="*/ 903871 h 3432"/>
                <a:gd name="T32" fmla="*/ 1799508 w 3431"/>
                <a:gd name="T33" fmla="*/ 1498757 h 3432"/>
                <a:gd name="T34" fmla="*/ 179898 w 3431"/>
                <a:gd name="T35" fmla="*/ 1516593 h 3432"/>
                <a:gd name="T36" fmla="*/ 280075 w 3431"/>
                <a:gd name="T37" fmla="*/ 1617315 h 3432"/>
                <a:gd name="T38" fmla="*/ 1187434 w 3431"/>
                <a:gd name="T39" fmla="*/ 1617315 h 3432"/>
                <a:gd name="T40" fmla="*/ 1331667 w 3431"/>
                <a:gd name="T41" fmla="*/ 1617315 h 3432"/>
                <a:gd name="T42" fmla="*/ 1518909 w 3431"/>
                <a:gd name="T43" fmla="*/ 1617315 h 3432"/>
                <a:gd name="T44" fmla="*/ 1619610 w 3431"/>
                <a:gd name="T45" fmla="*/ 1516593 h 3432"/>
                <a:gd name="T46" fmla="*/ 1619610 w 3431"/>
                <a:gd name="T47" fmla="*/ 972067 h 3432"/>
                <a:gd name="T48" fmla="*/ 1619610 w 3431"/>
                <a:gd name="T49" fmla="*/ 930625 h 3432"/>
                <a:gd name="T50" fmla="*/ 1518909 w 3431"/>
                <a:gd name="T51" fmla="*/ 830428 h 3432"/>
                <a:gd name="T52" fmla="*/ 1331667 w 3431"/>
                <a:gd name="T53" fmla="*/ 830428 h 3432"/>
                <a:gd name="T54" fmla="*/ 1187434 w 3431"/>
                <a:gd name="T55" fmla="*/ 830428 h 3432"/>
                <a:gd name="T56" fmla="*/ 280075 w 3431"/>
                <a:gd name="T57" fmla="*/ 830428 h 3432"/>
                <a:gd name="T58" fmla="*/ 260145 w 3431"/>
                <a:gd name="T59" fmla="*/ 832526 h 3432"/>
                <a:gd name="T60" fmla="*/ 250704 w 3431"/>
                <a:gd name="T61" fmla="*/ 835149 h 3432"/>
                <a:gd name="T62" fmla="*/ 241263 w 3431"/>
                <a:gd name="T63" fmla="*/ 838297 h 3432"/>
                <a:gd name="T64" fmla="*/ 228151 w 3431"/>
                <a:gd name="T65" fmla="*/ 845116 h 3432"/>
                <a:gd name="T66" fmla="*/ 223955 w 3431"/>
                <a:gd name="T67" fmla="*/ 847215 h 3432"/>
                <a:gd name="T68" fmla="*/ 209794 w 3431"/>
                <a:gd name="T69" fmla="*/ 859280 h 3432"/>
                <a:gd name="T70" fmla="*/ 209270 w 3431"/>
                <a:gd name="T71" fmla="*/ 859805 h 3432"/>
                <a:gd name="T72" fmla="*/ 179898 w 3431"/>
                <a:gd name="T73" fmla="*/ 930625 h 3432"/>
                <a:gd name="T74" fmla="*/ 179898 w 3431"/>
                <a:gd name="T75" fmla="*/ 972067 h 3432"/>
                <a:gd name="T76" fmla="*/ 179898 w 3431"/>
                <a:gd name="T77" fmla="*/ 972067 h 3432"/>
                <a:gd name="T78" fmla="*/ 179898 w 3431"/>
                <a:gd name="T79" fmla="*/ 1516593 h 3432"/>
                <a:gd name="T80" fmla="*/ 1518909 w 3431"/>
                <a:gd name="T81" fmla="*/ 429116 h 3432"/>
                <a:gd name="T82" fmla="*/ 791448 w 3431"/>
                <a:gd name="T83" fmla="*/ 429116 h 3432"/>
                <a:gd name="T84" fmla="*/ 791448 w 3431"/>
                <a:gd name="T85" fmla="*/ 313706 h 3432"/>
                <a:gd name="T86" fmla="*/ 691271 w 3431"/>
                <a:gd name="T87" fmla="*/ 212984 h 3432"/>
                <a:gd name="T88" fmla="*/ 280075 w 3431"/>
                <a:gd name="T89" fmla="*/ 212984 h 3432"/>
                <a:gd name="T90" fmla="*/ 179898 w 3431"/>
                <a:gd name="T91" fmla="*/ 313706 h 3432"/>
                <a:gd name="T92" fmla="*/ 179898 w 3431"/>
                <a:gd name="T93" fmla="*/ 639477 h 3432"/>
                <a:gd name="T94" fmla="*/ 210318 w 3431"/>
                <a:gd name="T95" fmla="*/ 627936 h 3432"/>
                <a:gd name="T96" fmla="*/ 211892 w 3431"/>
                <a:gd name="T97" fmla="*/ 627411 h 3432"/>
                <a:gd name="T98" fmla="*/ 241263 w 3431"/>
                <a:gd name="T99" fmla="*/ 619542 h 3432"/>
                <a:gd name="T100" fmla="*/ 245983 w 3431"/>
                <a:gd name="T101" fmla="*/ 618493 h 3432"/>
                <a:gd name="T102" fmla="*/ 273257 w 3431"/>
                <a:gd name="T103" fmla="*/ 613772 h 3432"/>
                <a:gd name="T104" fmla="*/ 279550 w 3431"/>
                <a:gd name="T105" fmla="*/ 612723 h 3432"/>
                <a:gd name="T106" fmla="*/ 313118 w 3431"/>
                <a:gd name="T107" fmla="*/ 611149 h 3432"/>
                <a:gd name="T108" fmla="*/ 1187434 w 3431"/>
                <a:gd name="T109" fmla="*/ 611149 h 3432"/>
                <a:gd name="T110" fmla="*/ 1331667 w 3431"/>
                <a:gd name="T111" fmla="*/ 611149 h 3432"/>
                <a:gd name="T112" fmla="*/ 1485866 w 3431"/>
                <a:gd name="T113" fmla="*/ 611149 h 3432"/>
                <a:gd name="T114" fmla="*/ 1619610 w 3431"/>
                <a:gd name="T115" fmla="*/ 639477 h 3432"/>
                <a:gd name="T116" fmla="*/ 1619610 w 3431"/>
                <a:gd name="T117" fmla="*/ 529313 h 3432"/>
                <a:gd name="T118" fmla="*/ 1518909 w 3431"/>
                <a:gd name="T119" fmla="*/ 429116 h 343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431" h="3432">
                  <a:moveTo>
                    <a:pt x="3431" y="2857"/>
                  </a:moveTo>
                  <a:cubicBezTo>
                    <a:pt x="3431" y="3174"/>
                    <a:pt x="3151" y="3432"/>
                    <a:pt x="2833" y="3432"/>
                  </a:cubicBezTo>
                  <a:cubicBezTo>
                    <a:pt x="2539" y="3432"/>
                    <a:pt x="2539" y="3432"/>
                    <a:pt x="2539" y="3432"/>
                  </a:cubicBezTo>
                  <a:cubicBezTo>
                    <a:pt x="2264" y="3432"/>
                    <a:pt x="2264" y="3432"/>
                    <a:pt x="2264" y="3432"/>
                  </a:cubicBezTo>
                  <a:cubicBezTo>
                    <a:pt x="597" y="3432"/>
                    <a:pt x="597" y="3432"/>
                    <a:pt x="597" y="3432"/>
                  </a:cubicBezTo>
                  <a:cubicBezTo>
                    <a:pt x="280" y="3432"/>
                    <a:pt x="0" y="3174"/>
                    <a:pt x="0" y="2857"/>
                  </a:cubicBezTo>
                  <a:cubicBezTo>
                    <a:pt x="0" y="1723"/>
                    <a:pt x="0" y="1723"/>
                    <a:pt x="0" y="1723"/>
                  </a:cubicBezTo>
                  <a:cubicBezTo>
                    <a:pt x="0" y="1723"/>
                    <a:pt x="0" y="1723"/>
                    <a:pt x="0" y="1723"/>
                  </a:cubicBezTo>
                  <a:cubicBezTo>
                    <a:pt x="0" y="575"/>
                    <a:pt x="0" y="575"/>
                    <a:pt x="0" y="575"/>
                  </a:cubicBezTo>
                  <a:cubicBezTo>
                    <a:pt x="0" y="257"/>
                    <a:pt x="257" y="0"/>
                    <a:pt x="574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591" y="0"/>
                    <a:pt x="1801" y="187"/>
                    <a:pt x="1880" y="410"/>
                  </a:cubicBezTo>
                  <a:cubicBezTo>
                    <a:pt x="2833" y="410"/>
                    <a:pt x="2833" y="410"/>
                    <a:pt x="2833" y="410"/>
                  </a:cubicBezTo>
                  <a:cubicBezTo>
                    <a:pt x="3151" y="410"/>
                    <a:pt x="3431" y="641"/>
                    <a:pt x="3431" y="958"/>
                  </a:cubicBezTo>
                  <a:cubicBezTo>
                    <a:pt x="3431" y="1723"/>
                    <a:pt x="3431" y="1723"/>
                    <a:pt x="3431" y="1723"/>
                  </a:cubicBezTo>
                  <a:cubicBezTo>
                    <a:pt x="3431" y="1723"/>
                    <a:pt x="3431" y="1723"/>
                    <a:pt x="3431" y="1723"/>
                  </a:cubicBezTo>
                  <a:lnTo>
                    <a:pt x="3431" y="2857"/>
                  </a:lnTo>
                  <a:close/>
                  <a:moveTo>
                    <a:pt x="343" y="2891"/>
                  </a:moveTo>
                  <a:cubicBezTo>
                    <a:pt x="343" y="2997"/>
                    <a:pt x="429" y="3083"/>
                    <a:pt x="534" y="3083"/>
                  </a:cubicBezTo>
                  <a:cubicBezTo>
                    <a:pt x="2264" y="3083"/>
                    <a:pt x="2264" y="3083"/>
                    <a:pt x="2264" y="3083"/>
                  </a:cubicBezTo>
                  <a:cubicBezTo>
                    <a:pt x="2539" y="3083"/>
                    <a:pt x="2539" y="3083"/>
                    <a:pt x="2539" y="3083"/>
                  </a:cubicBezTo>
                  <a:cubicBezTo>
                    <a:pt x="2896" y="3083"/>
                    <a:pt x="2896" y="3083"/>
                    <a:pt x="2896" y="3083"/>
                  </a:cubicBezTo>
                  <a:cubicBezTo>
                    <a:pt x="3002" y="3083"/>
                    <a:pt x="3088" y="2997"/>
                    <a:pt x="3088" y="2891"/>
                  </a:cubicBezTo>
                  <a:cubicBezTo>
                    <a:pt x="3088" y="1853"/>
                    <a:pt x="3088" y="1853"/>
                    <a:pt x="3088" y="1853"/>
                  </a:cubicBezTo>
                  <a:cubicBezTo>
                    <a:pt x="3088" y="1774"/>
                    <a:pt x="3088" y="1774"/>
                    <a:pt x="3088" y="1774"/>
                  </a:cubicBezTo>
                  <a:cubicBezTo>
                    <a:pt x="3088" y="1668"/>
                    <a:pt x="3002" y="1583"/>
                    <a:pt x="2896" y="1583"/>
                  </a:cubicBezTo>
                  <a:cubicBezTo>
                    <a:pt x="2539" y="1583"/>
                    <a:pt x="2539" y="1583"/>
                    <a:pt x="2539" y="1583"/>
                  </a:cubicBezTo>
                  <a:cubicBezTo>
                    <a:pt x="2264" y="1583"/>
                    <a:pt x="2264" y="1583"/>
                    <a:pt x="2264" y="1583"/>
                  </a:cubicBezTo>
                  <a:cubicBezTo>
                    <a:pt x="534" y="1583"/>
                    <a:pt x="534" y="1583"/>
                    <a:pt x="534" y="1583"/>
                  </a:cubicBezTo>
                  <a:cubicBezTo>
                    <a:pt x="521" y="1583"/>
                    <a:pt x="508" y="1584"/>
                    <a:pt x="496" y="1587"/>
                  </a:cubicBezTo>
                  <a:cubicBezTo>
                    <a:pt x="490" y="1588"/>
                    <a:pt x="484" y="1590"/>
                    <a:pt x="478" y="1592"/>
                  </a:cubicBezTo>
                  <a:cubicBezTo>
                    <a:pt x="472" y="1594"/>
                    <a:pt x="466" y="1595"/>
                    <a:pt x="460" y="1598"/>
                  </a:cubicBezTo>
                  <a:cubicBezTo>
                    <a:pt x="451" y="1601"/>
                    <a:pt x="443" y="1606"/>
                    <a:pt x="435" y="1611"/>
                  </a:cubicBezTo>
                  <a:cubicBezTo>
                    <a:pt x="433" y="1613"/>
                    <a:pt x="430" y="1614"/>
                    <a:pt x="427" y="1615"/>
                  </a:cubicBezTo>
                  <a:cubicBezTo>
                    <a:pt x="417" y="1622"/>
                    <a:pt x="408" y="1630"/>
                    <a:pt x="400" y="1638"/>
                  </a:cubicBezTo>
                  <a:cubicBezTo>
                    <a:pt x="400" y="1638"/>
                    <a:pt x="399" y="1638"/>
                    <a:pt x="399" y="1639"/>
                  </a:cubicBezTo>
                  <a:cubicBezTo>
                    <a:pt x="364" y="1673"/>
                    <a:pt x="343" y="1721"/>
                    <a:pt x="343" y="1774"/>
                  </a:cubicBezTo>
                  <a:cubicBezTo>
                    <a:pt x="343" y="1853"/>
                    <a:pt x="343" y="1853"/>
                    <a:pt x="343" y="1853"/>
                  </a:cubicBezTo>
                  <a:cubicBezTo>
                    <a:pt x="343" y="1853"/>
                    <a:pt x="343" y="1853"/>
                    <a:pt x="343" y="1853"/>
                  </a:cubicBezTo>
                  <a:lnTo>
                    <a:pt x="343" y="2891"/>
                  </a:lnTo>
                  <a:close/>
                  <a:moveTo>
                    <a:pt x="2896" y="818"/>
                  </a:moveTo>
                  <a:cubicBezTo>
                    <a:pt x="1509" y="818"/>
                    <a:pt x="1509" y="818"/>
                    <a:pt x="1509" y="818"/>
                  </a:cubicBezTo>
                  <a:cubicBezTo>
                    <a:pt x="1509" y="598"/>
                    <a:pt x="1509" y="598"/>
                    <a:pt x="1509" y="598"/>
                  </a:cubicBezTo>
                  <a:cubicBezTo>
                    <a:pt x="1509" y="492"/>
                    <a:pt x="1424" y="406"/>
                    <a:pt x="1318" y="406"/>
                  </a:cubicBezTo>
                  <a:cubicBezTo>
                    <a:pt x="534" y="406"/>
                    <a:pt x="534" y="406"/>
                    <a:pt x="534" y="406"/>
                  </a:cubicBezTo>
                  <a:cubicBezTo>
                    <a:pt x="429" y="406"/>
                    <a:pt x="343" y="492"/>
                    <a:pt x="343" y="598"/>
                  </a:cubicBezTo>
                  <a:cubicBezTo>
                    <a:pt x="343" y="1219"/>
                    <a:pt x="343" y="1219"/>
                    <a:pt x="343" y="1219"/>
                  </a:cubicBezTo>
                  <a:cubicBezTo>
                    <a:pt x="362" y="1211"/>
                    <a:pt x="381" y="1204"/>
                    <a:pt x="401" y="1197"/>
                  </a:cubicBezTo>
                  <a:cubicBezTo>
                    <a:pt x="402" y="1197"/>
                    <a:pt x="403" y="1196"/>
                    <a:pt x="404" y="1196"/>
                  </a:cubicBezTo>
                  <a:cubicBezTo>
                    <a:pt x="422" y="1190"/>
                    <a:pt x="441" y="1185"/>
                    <a:pt x="460" y="1181"/>
                  </a:cubicBezTo>
                  <a:cubicBezTo>
                    <a:pt x="463" y="1180"/>
                    <a:pt x="466" y="1179"/>
                    <a:pt x="469" y="1179"/>
                  </a:cubicBezTo>
                  <a:cubicBezTo>
                    <a:pt x="486" y="1175"/>
                    <a:pt x="503" y="1172"/>
                    <a:pt x="521" y="1170"/>
                  </a:cubicBezTo>
                  <a:cubicBezTo>
                    <a:pt x="525" y="1170"/>
                    <a:pt x="529" y="1169"/>
                    <a:pt x="533" y="1168"/>
                  </a:cubicBezTo>
                  <a:cubicBezTo>
                    <a:pt x="554" y="1166"/>
                    <a:pt x="576" y="1165"/>
                    <a:pt x="597" y="1165"/>
                  </a:cubicBezTo>
                  <a:cubicBezTo>
                    <a:pt x="2264" y="1165"/>
                    <a:pt x="2264" y="1165"/>
                    <a:pt x="2264" y="1165"/>
                  </a:cubicBezTo>
                  <a:cubicBezTo>
                    <a:pt x="2539" y="1165"/>
                    <a:pt x="2539" y="1165"/>
                    <a:pt x="2539" y="1165"/>
                  </a:cubicBezTo>
                  <a:cubicBezTo>
                    <a:pt x="2833" y="1165"/>
                    <a:pt x="2833" y="1165"/>
                    <a:pt x="2833" y="1165"/>
                  </a:cubicBezTo>
                  <a:cubicBezTo>
                    <a:pt x="2923" y="1165"/>
                    <a:pt x="3009" y="1185"/>
                    <a:pt x="3088" y="1219"/>
                  </a:cubicBezTo>
                  <a:cubicBezTo>
                    <a:pt x="3088" y="1009"/>
                    <a:pt x="3088" y="1009"/>
                    <a:pt x="3088" y="1009"/>
                  </a:cubicBezTo>
                  <a:cubicBezTo>
                    <a:pt x="3088" y="903"/>
                    <a:pt x="3002" y="818"/>
                    <a:pt x="2896" y="8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旗帜"/>
            <p:cNvSpPr/>
            <p:nvPr/>
          </p:nvSpPr>
          <p:spPr bwMode="auto">
            <a:xfrm>
              <a:off x="8209" y="3910"/>
              <a:ext cx="360" cy="360"/>
            </a:xfrm>
            <a:custGeom>
              <a:avLst/>
              <a:gdLst>
                <a:gd name="T0" fmla="*/ 1800397 w 3395"/>
                <a:gd name="T1" fmla="*/ 871431 h 3342"/>
                <a:gd name="T2" fmla="*/ 1259482 w 3395"/>
                <a:gd name="T3" fmla="*/ 812027 h 3342"/>
                <a:gd name="T4" fmla="*/ 912661 w 3395"/>
                <a:gd name="T5" fmla="*/ 692690 h 3342"/>
                <a:gd name="T6" fmla="*/ 912661 w 3395"/>
                <a:gd name="T7" fmla="*/ 1571546 h 3342"/>
                <a:gd name="T8" fmla="*/ 768417 w 3395"/>
                <a:gd name="T9" fmla="*/ 1571546 h 3342"/>
                <a:gd name="T10" fmla="*/ 768417 w 3395"/>
                <a:gd name="T11" fmla="*/ 0 h 3342"/>
                <a:gd name="T12" fmla="*/ 912661 w 3395"/>
                <a:gd name="T13" fmla="*/ 0 h 3342"/>
                <a:gd name="T14" fmla="*/ 912661 w 3395"/>
                <a:gd name="T15" fmla="*/ 97061 h 3342"/>
                <a:gd name="T16" fmla="*/ 1259482 w 3395"/>
                <a:gd name="T17" fmla="*/ 216399 h 3342"/>
                <a:gd name="T18" fmla="*/ 1800397 w 3395"/>
                <a:gd name="T19" fmla="*/ 275803 h 3342"/>
                <a:gd name="T20" fmla="*/ 1621683 w 3395"/>
                <a:gd name="T21" fmla="*/ 573882 h 3342"/>
                <a:gd name="T22" fmla="*/ 1800397 w 3395"/>
                <a:gd name="T23" fmla="*/ 871431 h 3342"/>
                <a:gd name="T24" fmla="*/ 226972 w 3395"/>
                <a:gd name="T25" fmla="*/ 1499413 h 3342"/>
                <a:gd name="T26" fmla="*/ 843721 w 3395"/>
                <a:gd name="T27" fmla="*/ 1677094 h 3342"/>
                <a:gd name="T28" fmla="*/ 1460469 w 3395"/>
                <a:gd name="T29" fmla="*/ 1499413 h 3342"/>
                <a:gd name="T30" fmla="*/ 1097738 w 3395"/>
                <a:gd name="T31" fmla="*/ 1340296 h 3342"/>
                <a:gd name="T32" fmla="*/ 1106754 w 3395"/>
                <a:gd name="T33" fmla="*/ 1240583 h 3342"/>
                <a:gd name="T34" fmla="*/ 1687441 w 3395"/>
                <a:gd name="T35" fmla="*/ 1499413 h 3342"/>
                <a:gd name="T36" fmla="*/ 843721 w 3395"/>
                <a:gd name="T37" fmla="*/ 1772564 h 3342"/>
                <a:gd name="T38" fmla="*/ 0 w 3395"/>
                <a:gd name="T39" fmla="*/ 1499413 h 3342"/>
                <a:gd name="T40" fmla="*/ 573794 w 3395"/>
                <a:gd name="T41" fmla="*/ 1241113 h 3342"/>
                <a:gd name="T42" fmla="*/ 582279 w 3395"/>
                <a:gd name="T43" fmla="*/ 1341357 h 3342"/>
                <a:gd name="T44" fmla="*/ 226972 w 3395"/>
                <a:gd name="T45" fmla="*/ 1499413 h 334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395" h="3342">
                  <a:moveTo>
                    <a:pt x="3395" y="1643"/>
                  </a:moveTo>
                  <a:cubicBezTo>
                    <a:pt x="3395" y="1643"/>
                    <a:pt x="2824" y="1531"/>
                    <a:pt x="2375" y="1531"/>
                  </a:cubicBezTo>
                  <a:cubicBezTo>
                    <a:pt x="1926" y="1531"/>
                    <a:pt x="1721" y="1306"/>
                    <a:pt x="1721" y="1306"/>
                  </a:cubicBezTo>
                  <a:cubicBezTo>
                    <a:pt x="1721" y="2963"/>
                    <a:pt x="1721" y="2963"/>
                    <a:pt x="1721" y="2963"/>
                  </a:cubicBezTo>
                  <a:cubicBezTo>
                    <a:pt x="1449" y="2963"/>
                    <a:pt x="1449" y="2963"/>
                    <a:pt x="1449" y="2963"/>
                  </a:cubicBezTo>
                  <a:cubicBezTo>
                    <a:pt x="1449" y="0"/>
                    <a:pt x="1449" y="0"/>
                    <a:pt x="1449" y="0"/>
                  </a:cubicBezTo>
                  <a:cubicBezTo>
                    <a:pt x="1721" y="0"/>
                    <a:pt x="1721" y="0"/>
                    <a:pt x="1721" y="0"/>
                  </a:cubicBezTo>
                  <a:cubicBezTo>
                    <a:pt x="1721" y="183"/>
                    <a:pt x="1721" y="183"/>
                    <a:pt x="1721" y="183"/>
                  </a:cubicBezTo>
                  <a:cubicBezTo>
                    <a:pt x="1721" y="183"/>
                    <a:pt x="1926" y="408"/>
                    <a:pt x="2375" y="408"/>
                  </a:cubicBezTo>
                  <a:cubicBezTo>
                    <a:pt x="2824" y="408"/>
                    <a:pt x="3395" y="520"/>
                    <a:pt x="3395" y="520"/>
                  </a:cubicBezTo>
                  <a:cubicBezTo>
                    <a:pt x="3058" y="1082"/>
                    <a:pt x="3058" y="1082"/>
                    <a:pt x="3058" y="1082"/>
                  </a:cubicBezTo>
                  <a:lnTo>
                    <a:pt x="3395" y="1643"/>
                  </a:lnTo>
                  <a:close/>
                  <a:moveTo>
                    <a:pt x="428" y="2827"/>
                  </a:moveTo>
                  <a:cubicBezTo>
                    <a:pt x="428" y="3012"/>
                    <a:pt x="1020" y="3162"/>
                    <a:pt x="1591" y="3162"/>
                  </a:cubicBezTo>
                  <a:cubicBezTo>
                    <a:pt x="2162" y="3162"/>
                    <a:pt x="2754" y="3012"/>
                    <a:pt x="2754" y="2827"/>
                  </a:cubicBezTo>
                  <a:cubicBezTo>
                    <a:pt x="2754" y="2695"/>
                    <a:pt x="2451" y="2581"/>
                    <a:pt x="2070" y="2527"/>
                  </a:cubicBezTo>
                  <a:cubicBezTo>
                    <a:pt x="2087" y="2339"/>
                    <a:pt x="2087" y="2339"/>
                    <a:pt x="2087" y="2339"/>
                  </a:cubicBezTo>
                  <a:cubicBezTo>
                    <a:pt x="2723" y="2406"/>
                    <a:pt x="3182" y="2599"/>
                    <a:pt x="3182" y="2827"/>
                  </a:cubicBezTo>
                  <a:cubicBezTo>
                    <a:pt x="3182" y="3112"/>
                    <a:pt x="2470" y="3342"/>
                    <a:pt x="1591" y="3342"/>
                  </a:cubicBezTo>
                  <a:cubicBezTo>
                    <a:pt x="712" y="3342"/>
                    <a:pt x="0" y="3112"/>
                    <a:pt x="0" y="2827"/>
                  </a:cubicBezTo>
                  <a:cubicBezTo>
                    <a:pt x="0" y="2601"/>
                    <a:pt x="453" y="2409"/>
                    <a:pt x="1082" y="2340"/>
                  </a:cubicBezTo>
                  <a:cubicBezTo>
                    <a:pt x="1098" y="2529"/>
                    <a:pt x="1098" y="2529"/>
                    <a:pt x="1098" y="2529"/>
                  </a:cubicBezTo>
                  <a:cubicBezTo>
                    <a:pt x="723" y="2584"/>
                    <a:pt x="428" y="2697"/>
                    <a:pt x="428" y="28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8" name="矩形 26"/>
          <p:cNvSpPr/>
          <p:nvPr/>
        </p:nvSpPr>
        <p:spPr>
          <a:xfrm>
            <a:off x="7229475" y="2177356"/>
            <a:ext cx="3689985" cy="5486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93585" y="1824931"/>
            <a:ext cx="236791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26"/>
          <p:cNvSpPr/>
          <p:nvPr/>
        </p:nvSpPr>
        <p:spPr>
          <a:xfrm>
            <a:off x="7734300" y="3564196"/>
            <a:ext cx="3689985" cy="5486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677150" y="3211771"/>
            <a:ext cx="236791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6"/>
          <p:cNvSpPr/>
          <p:nvPr/>
        </p:nvSpPr>
        <p:spPr>
          <a:xfrm>
            <a:off x="7229475" y="4811971"/>
            <a:ext cx="3689985" cy="5486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72325" y="4459546"/>
            <a:ext cx="236791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36015" y="2177356"/>
            <a:ext cx="3689985" cy="5486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29840" y="1824931"/>
            <a:ext cx="236791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矩形 26"/>
          <p:cNvSpPr/>
          <p:nvPr/>
        </p:nvSpPr>
        <p:spPr>
          <a:xfrm>
            <a:off x="792480" y="3592771"/>
            <a:ext cx="3689985" cy="5486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114550" y="3211771"/>
            <a:ext cx="236791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矩形 26"/>
          <p:cNvSpPr/>
          <p:nvPr/>
        </p:nvSpPr>
        <p:spPr>
          <a:xfrm>
            <a:off x="945515" y="4811971"/>
            <a:ext cx="3689985" cy="5486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 algn="l" eaLnBrk="1" hangingPunct="1">
              <a:lnSpc>
                <a:spcPct val="150000"/>
              </a:lnSpc>
              <a:spcBef>
                <a:spcPts val="0"/>
              </a:spcBef>
              <a:buClr>
                <a:srgbClr val="ABA69F"/>
              </a:buClr>
              <a:buSzPct val="8000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您的内容打在这里，或者通过复制您的文本后，在此框中选择粘贴您的内容打在这里。洛羊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14550" y="4430971"/>
            <a:ext cx="236791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在此输入副标题</a:t>
            </a:r>
            <a:endParaRPr lang="zh-CN" altLang="en-US" sz="1600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0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选题背景及意义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grpSp>
        <p:nvGrpSpPr>
          <p:cNvPr id="30" name=" 2050"/>
          <p:cNvGrpSpPr/>
          <p:nvPr/>
        </p:nvGrpSpPr>
        <p:grpSpPr bwMode="auto">
          <a:xfrm>
            <a:off x="475540" y="1205126"/>
            <a:ext cx="5459095" cy="5095240"/>
            <a:chOff x="1595438" y="968375"/>
            <a:chExt cx="5953125" cy="492125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31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solidFill>
              <a:srgbClr val="702F73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000">
                <a:solidFill>
                  <a:srgbClr val="A500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solidFill>
              <a:srgbClr val="702F73"/>
            </a:solidFill>
            <a:ln w="12700">
              <a:noFill/>
            </a:ln>
          </p:spPr>
          <p:txBody>
            <a:bodyPr anchor="ctr">
              <a:no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algn="ctr">
                <a:defRPr/>
              </a:pPr>
              <a:endParaRPr lang="zh-CN" altLang="en-US" sz="2000">
                <a:solidFill>
                  <a:srgbClr val="A500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9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solidFill>
              <a:srgbClr val="9B9B99"/>
            </a:solidFill>
            <a:ln w="12700">
              <a:noFill/>
            </a:ln>
          </p:spPr>
          <p:txBody>
            <a:bodyPr anchor="ctr">
              <a:no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1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2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rgbClr val="702F73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5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8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9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solidFill>
              <a:srgbClr val="A6A6A6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A500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0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1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2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3" name="广东"/>
          <p:cNvSpPr/>
          <p:nvPr/>
        </p:nvSpPr>
        <p:spPr bwMode="auto">
          <a:xfrm>
            <a:off x="6602020" y="4701436"/>
            <a:ext cx="851535" cy="760730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702F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北京"/>
          <p:cNvSpPr/>
          <p:nvPr/>
        </p:nvSpPr>
        <p:spPr bwMode="auto">
          <a:xfrm>
            <a:off x="6938570" y="3138066"/>
            <a:ext cx="177800" cy="215265"/>
          </a:xfrm>
          <a:custGeom>
            <a:avLst/>
            <a:gdLst>
              <a:gd name="T0" fmla="*/ 2147483646 w 106"/>
              <a:gd name="T1" fmla="*/ 2147483646 h 114"/>
              <a:gd name="T2" fmla="*/ 2147483646 w 106"/>
              <a:gd name="T3" fmla="*/ 2147483646 h 114"/>
              <a:gd name="T4" fmla="*/ 2147483646 w 106"/>
              <a:gd name="T5" fmla="*/ 2147483646 h 114"/>
              <a:gd name="T6" fmla="*/ 2147483646 w 106"/>
              <a:gd name="T7" fmla="*/ 2147483646 h 114"/>
              <a:gd name="T8" fmla="*/ 2147483646 w 106"/>
              <a:gd name="T9" fmla="*/ 2147483646 h 114"/>
              <a:gd name="T10" fmla="*/ 2147483646 w 106"/>
              <a:gd name="T11" fmla="*/ 2147483646 h 114"/>
              <a:gd name="T12" fmla="*/ 2147483646 w 106"/>
              <a:gd name="T13" fmla="*/ 2147483646 h 114"/>
              <a:gd name="T14" fmla="*/ 2147483646 w 106"/>
              <a:gd name="T15" fmla="*/ 2147483646 h 114"/>
              <a:gd name="T16" fmla="*/ 2147483646 w 106"/>
              <a:gd name="T17" fmla="*/ 2147483646 h 114"/>
              <a:gd name="T18" fmla="*/ 0 w 106"/>
              <a:gd name="T19" fmla="*/ 2147483646 h 114"/>
              <a:gd name="T20" fmla="*/ 2147483646 w 106"/>
              <a:gd name="T21" fmla="*/ 2147483646 h 114"/>
              <a:gd name="T22" fmla="*/ 2147483646 w 106"/>
              <a:gd name="T23" fmla="*/ 2147483646 h 114"/>
              <a:gd name="T24" fmla="*/ 2147483646 w 106"/>
              <a:gd name="T25" fmla="*/ 2147483646 h 114"/>
              <a:gd name="T26" fmla="*/ 2147483646 w 106"/>
              <a:gd name="T27" fmla="*/ 2147483646 h 114"/>
              <a:gd name="T28" fmla="*/ 2147483646 w 106"/>
              <a:gd name="T29" fmla="*/ 2147483646 h 114"/>
              <a:gd name="T30" fmla="*/ 2147483646 w 106"/>
              <a:gd name="T31" fmla="*/ 2147483646 h 114"/>
              <a:gd name="T32" fmla="*/ 2147483646 w 106"/>
              <a:gd name="T33" fmla="*/ 2147483646 h 114"/>
              <a:gd name="T34" fmla="*/ 2147483646 w 106"/>
              <a:gd name="T35" fmla="*/ 2147483646 h 114"/>
              <a:gd name="T36" fmla="*/ 2147483646 w 106"/>
              <a:gd name="T37" fmla="*/ 2147483646 h 114"/>
              <a:gd name="T38" fmla="*/ 2147483646 w 106"/>
              <a:gd name="T39" fmla="*/ 2147483646 h 114"/>
              <a:gd name="T40" fmla="*/ 2147483646 w 106"/>
              <a:gd name="T41" fmla="*/ 2147483646 h 114"/>
              <a:gd name="T42" fmla="*/ 2147483646 w 106"/>
              <a:gd name="T43" fmla="*/ 2147483646 h 114"/>
              <a:gd name="T44" fmla="*/ 2147483646 w 106"/>
              <a:gd name="T45" fmla="*/ 2147483646 h 114"/>
              <a:gd name="T46" fmla="*/ 2147483646 w 106"/>
              <a:gd name="T47" fmla="*/ 2147483646 h 114"/>
              <a:gd name="T48" fmla="*/ 2147483646 w 106"/>
              <a:gd name="T49" fmla="*/ 2147483646 h 114"/>
              <a:gd name="T50" fmla="*/ 2147483646 w 106"/>
              <a:gd name="T51" fmla="*/ 2147483646 h 114"/>
              <a:gd name="T52" fmla="*/ 2147483646 w 106"/>
              <a:gd name="T53" fmla="*/ 2147483646 h 114"/>
              <a:gd name="T54" fmla="*/ 2147483646 w 106"/>
              <a:gd name="T55" fmla="*/ 2147483646 h 114"/>
              <a:gd name="T56" fmla="*/ 2147483646 w 106"/>
              <a:gd name="T57" fmla="*/ 2147483646 h 114"/>
              <a:gd name="T58" fmla="*/ 2147483646 w 106"/>
              <a:gd name="T59" fmla="*/ 2147483646 h 114"/>
              <a:gd name="T60" fmla="*/ 2147483646 w 106"/>
              <a:gd name="T61" fmla="*/ 2147483646 h 114"/>
              <a:gd name="T62" fmla="*/ 2147483646 w 106"/>
              <a:gd name="T63" fmla="*/ 2147483646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702F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本框 1"/>
          <p:cNvSpPr txBox="1"/>
          <p:nvPr/>
        </p:nvSpPr>
        <p:spPr>
          <a:xfrm>
            <a:off x="7676440" y="4701436"/>
            <a:ext cx="3645984" cy="67864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此框中选择粘贴，并选择只保留文字。此框中选择粘贴，并选择只保留文字。此框中选择粘贴，并选择只保留文字。此框中选择粘贴，并选择只保留文字。</a:t>
            </a:r>
            <a:endParaRPr lang="zh-CN" altLang="en-US" sz="11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文本框 1"/>
          <p:cNvSpPr txBox="1"/>
          <p:nvPr/>
        </p:nvSpPr>
        <p:spPr>
          <a:xfrm>
            <a:off x="7676440" y="3807356"/>
            <a:ext cx="3645984" cy="67864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此框中选择粘贴，并选择只保留文字。此框中选择粘贴，并选择只保留文字。此框中选择粘贴，并选择只保留文字。此框中选择粘贴，并选择只保留文字。</a:t>
            </a:r>
            <a:endParaRPr lang="zh-CN" altLang="en-US" sz="11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文本框 1"/>
          <p:cNvSpPr txBox="1"/>
          <p:nvPr/>
        </p:nvSpPr>
        <p:spPr>
          <a:xfrm>
            <a:off x="7676440" y="2991381"/>
            <a:ext cx="3645984" cy="67864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此框中选择粘贴，并选择只保留文字。此框中选择粘贴，并选择只保留文字。此框中选择粘贴，并选择只保留文字。此框中选择粘贴，并选择只保留文字。</a:t>
            </a:r>
            <a:endParaRPr lang="zh-CN" altLang="en-US" sz="11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本框 1"/>
          <p:cNvSpPr txBox="1"/>
          <p:nvPr/>
        </p:nvSpPr>
        <p:spPr>
          <a:xfrm>
            <a:off x="6938569" y="2110636"/>
            <a:ext cx="4312593" cy="586314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文本框 1"/>
          <p:cNvSpPr txBox="1"/>
          <p:nvPr/>
        </p:nvSpPr>
        <p:spPr>
          <a:xfrm>
            <a:off x="6938570" y="1689631"/>
            <a:ext cx="3830320" cy="37350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b="1" dirty="0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在此输入小标题</a:t>
            </a:r>
            <a:endParaRPr lang="zh-CN" altLang="en-US" b="1" dirty="0">
              <a:solidFill>
                <a:srgbClr val="702F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贵州"/>
          <p:cNvSpPr/>
          <p:nvPr/>
        </p:nvSpPr>
        <p:spPr bwMode="auto">
          <a:xfrm>
            <a:off x="6705848" y="3762590"/>
            <a:ext cx="643445" cy="629508"/>
          </a:xfrm>
          <a:custGeom>
            <a:avLst/>
            <a:gdLst>
              <a:gd name="T0" fmla="*/ 2147483646 w 384"/>
              <a:gd name="T1" fmla="*/ 2147483646 h 332"/>
              <a:gd name="T2" fmla="*/ 2147483646 w 384"/>
              <a:gd name="T3" fmla="*/ 2147483646 h 332"/>
              <a:gd name="T4" fmla="*/ 2147483646 w 384"/>
              <a:gd name="T5" fmla="*/ 2147483646 h 332"/>
              <a:gd name="T6" fmla="*/ 2147483646 w 384"/>
              <a:gd name="T7" fmla="*/ 2147483646 h 332"/>
              <a:gd name="T8" fmla="*/ 2147483646 w 384"/>
              <a:gd name="T9" fmla="*/ 2147483646 h 332"/>
              <a:gd name="T10" fmla="*/ 2147483646 w 384"/>
              <a:gd name="T11" fmla="*/ 2147483646 h 332"/>
              <a:gd name="T12" fmla="*/ 2147483646 w 384"/>
              <a:gd name="T13" fmla="*/ 2147483646 h 332"/>
              <a:gd name="T14" fmla="*/ 2147483646 w 384"/>
              <a:gd name="T15" fmla="*/ 2147483646 h 332"/>
              <a:gd name="T16" fmla="*/ 2147483646 w 384"/>
              <a:gd name="T17" fmla="*/ 2147483646 h 332"/>
              <a:gd name="T18" fmla="*/ 2147483646 w 384"/>
              <a:gd name="T19" fmla="*/ 2147483646 h 332"/>
              <a:gd name="T20" fmla="*/ 2147483646 w 384"/>
              <a:gd name="T21" fmla="*/ 2147483646 h 332"/>
              <a:gd name="T22" fmla="*/ 2147483646 w 384"/>
              <a:gd name="T23" fmla="*/ 2147483646 h 332"/>
              <a:gd name="T24" fmla="*/ 2147483646 w 384"/>
              <a:gd name="T25" fmla="*/ 2147483646 h 332"/>
              <a:gd name="T26" fmla="*/ 2147483646 w 384"/>
              <a:gd name="T27" fmla="*/ 2147483646 h 332"/>
              <a:gd name="T28" fmla="*/ 2147483646 w 384"/>
              <a:gd name="T29" fmla="*/ 2147483646 h 332"/>
              <a:gd name="T30" fmla="*/ 2147483646 w 384"/>
              <a:gd name="T31" fmla="*/ 2147483646 h 332"/>
              <a:gd name="T32" fmla="*/ 2147483646 w 384"/>
              <a:gd name="T33" fmla="*/ 2147483646 h 332"/>
              <a:gd name="T34" fmla="*/ 2147483646 w 384"/>
              <a:gd name="T35" fmla="*/ 2147483646 h 332"/>
              <a:gd name="T36" fmla="*/ 2147483646 w 384"/>
              <a:gd name="T37" fmla="*/ 2147483646 h 332"/>
              <a:gd name="T38" fmla="*/ 2147483646 w 384"/>
              <a:gd name="T39" fmla="*/ 2147483646 h 332"/>
              <a:gd name="T40" fmla="*/ 2147483646 w 384"/>
              <a:gd name="T41" fmla="*/ 2147483646 h 332"/>
              <a:gd name="T42" fmla="*/ 0 w 384"/>
              <a:gd name="T43" fmla="*/ 2147483646 h 332"/>
              <a:gd name="T44" fmla="*/ 2147483646 w 384"/>
              <a:gd name="T45" fmla="*/ 2147483646 h 332"/>
              <a:gd name="T46" fmla="*/ 2147483646 w 384"/>
              <a:gd name="T47" fmla="*/ 2147483646 h 332"/>
              <a:gd name="T48" fmla="*/ 2147483646 w 384"/>
              <a:gd name="T49" fmla="*/ 2147483646 h 332"/>
              <a:gd name="T50" fmla="*/ 2147483646 w 384"/>
              <a:gd name="T51" fmla="*/ 2147483646 h 332"/>
              <a:gd name="T52" fmla="*/ 2147483646 w 384"/>
              <a:gd name="T53" fmla="*/ 2147483646 h 332"/>
              <a:gd name="T54" fmla="*/ 2147483646 w 384"/>
              <a:gd name="T55" fmla="*/ 2147483646 h 332"/>
              <a:gd name="T56" fmla="*/ 2147483646 w 384"/>
              <a:gd name="T57" fmla="*/ 2147483646 h 332"/>
              <a:gd name="T58" fmla="*/ 2147483646 w 384"/>
              <a:gd name="T59" fmla="*/ 2147483646 h 332"/>
              <a:gd name="T60" fmla="*/ 2147483646 w 384"/>
              <a:gd name="T61" fmla="*/ 2147483646 h 332"/>
              <a:gd name="T62" fmla="*/ 2147483646 w 384"/>
              <a:gd name="T63" fmla="*/ 2147483646 h 332"/>
              <a:gd name="T64" fmla="*/ 2147483646 w 384"/>
              <a:gd name="T65" fmla="*/ 2147483646 h 332"/>
              <a:gd name="T66" fmla="*/ 2147483646 w 384"/>
              <a:gd name="T67" fmla="*/ 2147483646 h 332"/>
              <a:gd name="T68" fmla="*/ 2147483646 w 384"/>
              <a:gd name="T69" fmla="*/ 2147483646 h 332"/>
              <a:gd name="T70" fmla="*/ 2147483646 w 384"/>
              <a:gd name="T71" fmla="*/ 2147483646 h 332"/>
              <a:gd name="T72" fmla="*/ 2147483646 w 384"/>
              <a:gd name="T73" fmla="*/ 2147483646 h 332"/>
              <a:gd name="T74" fmla="*/ 2147483646 w 384"/>
              <a:gd name="T75" fmla="*/ 2147483646 h 332"/>
              <a:gd name="T76" fmla="*/ 2147483646 w 384"/>
              <a:gd name="T77" fmla="*/ 2147483646 h 332"/>
              <a:gd name="T78" fmla="*/ 2147483646 w 384"/>
              <a:gd name="T79" fmla="*/ 2147483646 h 332"/>
              <a:gd name="T80" fmla="*/ 2147483646 w 384"/>
              <a:gd name="T81" fmla="*/ 2147483646 h 332"/>
              <a:gd name="T82" fmla="*/ 2147483646 w 384"/>
              <a:gd name="T83" fmla="*/ 2147483646 h 332"/>
              <a:gd name="T84" fmla="*/ 2147483646 w 384"/>
              <a:gd name="T85" fmla="*/ 2147483646 h 332"/>
              <a:gd name="T86" fmla="*/ 2147483646 w 384"/>
              <a:gd name="T87" fmla="*/ 2147483646 h 332"/>
              <a:gd name="T88" fmla="*/ 2147483646 w 384"/>
              <a:gd name="T89" fmla="*/ 2147483646 h 332"/>
              <a:gd name="T90" fmla="*/ 2147483646 w 384"/>
              <a:gd name="T91" fmla="*/ 2147483646 h 332"/>
              <a:gd name="T92" fmla="*/ 2147483646 w 384"/>
              <a:gd name="T93" fmla="*/ 2147483646 h 332"/>
              <a:gd name="T94" fmla="*/ 2147483646 w 384"/>
              <a:gd name="T95" fmla="*/ 2147483646 h 332"/>
              <a:gd name="T96" fmla="*/ 2147483646 w 384"/>
              <a:gd name="T97" fmla="*/ 2147483646 h 332"/>
              <a:gd name="T98" fmla="*/ 2147483646 w 384"/>
              <a:gd name="T99" fmla="*/ 2147483646 h 332"/>
              <a:gd name="T100" fmla="*/ 2147483646 w 384"/>
              <a:gd name="T101" fmla="*/ 2147483646 h 332"/>
              <a:gd name="T102" fmla="*/ 2147483646 w 384"/>
              <a:gd name="T103" fmla="*/ 2147483646 h 332"/>
              <a:gd name="T104" fmla="*/ 2147483646 w 384"/>
              <a:gd name="T105" fmla="*/ 2147483646 h 332"/>
              <a:gd name="T106" fmla="*/ 2147483646 w 384"/>
              <a:gd name="T107" fmla="*/ 2147483646 h 332"/>
              <a:gd name="T108" fmla="*/ 2147483646 w 384"/>
              <a:gd name="T109" fmla="*/ 2147483646 h 332"/>
              <a:gd name="T110" fmla="*/ 2147483646 w 384"/>
              <a:gd name="T111" fmla="*/ 2147483646 h 332"/>
              <a:gd name="T112" fmla="*/ 2147483646 w 384"/>
              <a:gd name="T113" fmla="*/ 2147483646 h 332"/>
              <a:gd name="T114" fmla="*/ 2147483646 w 384"/>
              <a:gd name="T115" fmla="*/ 2147483646 h 332"/>
              <a:gd name="T116" fmla="*/ 2147483646 w 384"/>
              <a:gd name="T117" fmla="*/ 2147483646 h 3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88"/>
                </a:lnTo>
                <a:lnTo>
                  <a:pt x="302" y="284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702F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0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/>
      <p:bldP spid="66" grpId="0"/>
      <p:bldP spid="67" grpId="0"/>
      <p:bldP spid="68" grpId="0"/>
      <p:bldP spid="69" grpId="0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选题背景及意义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grpSp>
        <p:nvGrpSpPr>
          <p:cNvPr id="71" name="组合 70"/>
          <p:cNvGrpSpPr/>
          <p:nvPr/>
        </p:nvGrpSpPr>
        <p:grpSpPr>
          <a:xfrm>
            <a:off x="535759" y="1907709"/>
            <a:ext cx="6151912" cy="3889520"/>
            <a:chOff x="714375" y="785813"/>
            <a:chExt cx="7767638" cy="3827463"/>
          </a:xfrm>
          <a:solidFill>
            <a:srgbClr val="706F71"/>
          </a:solidFill>
        </p:grpSpPr>
        <p:sp>
          <p:nvSpPr>
            <p:cNvPr id="72" name="Freeform 4"/>
            <p:cNvSpPr/>
            <p:nvPr/>
          </p:nvSpPr>
          <p:spPr bwMode="auto">
            <a:xfrm>
              <a:off x="4613275" y="3630613"/>
              <a:ext cx="276225" cy="273050"/>
            </a:xfrm>
            <a:custGeom>
              <a:avLst/>
              <a:gdLst/>
              <a:ahLst/>
              <a:cxnLst>
                <a:cxn ang="0">
                  <a:pos x="53" y="137"/>
                </a:cxn>
                <a:cxn ang="0">
                  <a:pos x="60" y="133"/>
                </a:cxn>
                <a:cxn ang="0">
                  <a:pos x="66" y="141"/>
                </a:cxn>
                <a:cxn ang="0">
                  <a:pos x="80" y="141"/>
                </a:cxn>
                <a:cxn ang="0">
                  <a:pos x="87" y="134"/>
                </a:cxn>
                <a:cxn ang="0">
                  <a:pos x="87" y="59"/>
                </a:cxn>
                <a:cxn ang="0">
                  <a:pos x="99" y="55"/>
                </a:cxn>
                <a:cxn ang="0">
                  <a:pos x="99" y="16"/>
                </a:cxn>
                <a:cxn ang="0">
                  <a:pos x="109" y="15"/>
                </a:cxn>
                <a:cxn ang="0">
                  <a:pos x="122" y="11"/>
                </a:cxn>
                <a:cxn ang="0">
                  <a:pos x="128" y="16"/>
                </a:cxn>
                <a:cxn ang="0">
                  <a:pos x="136" y="11"/>
                </a:cxn>
                <a:cxn ang="0">
                  <a:pos x="144" y="9"/>
                </a:cxn>
                <a:cxn ang="0">
                  <a:pos x="143" y="6"/>
                </a:cxn>
                <a:cxn ang="0">
                  <a:pos x="119" y="8"/>
                </a:cxn>
                <a:cxn ang="0">
                  <a:pos x="102" y="9"/>
                </a:cxn>
                <a:cxn ang="0">
                  <a:pos x="77" y="9"/>
                </a:cxn>
                <a:cxn ang="0">
                  <a:pos x="73" y="5"/>
                </a:cxn>
                <a:cxn ang="0">
                  <a:pos x="34" y="5"/>
                </a:cxn>
                <a:cxn ang="0">
                  <a:pos x="24" y="3"/>
                </a:cxn>
                <a:cxn ang="0">
                  <a:pos x="13" y="2"/>
                </a:cxn>
                <a:cxn ang="0">
                  <a:pos x="8" y="0"/>
                </a:cxn>
                <a:cxn ang="0">
                  <a:pos x="4" y="3"/>
                </a:cxn>
                <a:cxn ang="0">
                  <a:pos x="1" y="3"/>
                </a:cxn>
                <a:cxn ang="0">
                  <a:pos x="7" y="18"/>
                </a:cxn>
                <a:cxn ang="0">
                  <a:pos x="18" y="41"/>
                </a:cxn>
                <a:cxn ang="0">
                  <a:pos x="29" y="65"/>
                </a:cxn>
                <a:cxn ang="0">
                  <a:pos x="30" y="84"/>
                </a:cxn>
                <a:cxn ang="0">
                  <a:pos x="34" y="101"/>
                </a:cxn>
                <a:cxn ang="0">
                  <a:pos x="42" y="129"/>
                </a:cxn>
                <a:cxn ang="0">
                  <a:pos x="49" y="138"/>
                </a:cxn>
                <a:cxn ang="0">
                  <a:pos x="53" y="137"/>
                </a:cxn>
              </a:cxnLst>
              <a:rect l="0" t="0" r="r" b="b"/>
              <a:pathLst>
                <a:path w="144" h="143">
                  <a:moveTo>
                    <a:pt x="53" y="137"/>
                  </a:moveTo>
                  <a:cubicBezTo>
                    <a:pt x="53" y="134"/>
                    <a:pt x="57" y="130"/>
                    <a:pt x="60" y="133"/>
                  </a:cubicBezTo>
                  <a:cubicBezTo>
                    <a:pt x="62" y="137"/>
                    <a:pt x="61" y="141"/>
                    <a:pt x="66" y="141"/>
                  </a:cubicBezTo>
                  <a:cubicBezTo>
                    <a:pt x="70" y="141"/>
                    <a:pt x="79" y="143"/>
                    <a:pt x="80" y="141"/>
                  </a:cubicBezTo>
                  <a:cubicBezTo>
                    <a:pt x="81" y="139"/>
                    <a:pt x="87" y="137"/>
                    <a:pt x="87" y="134"/>
                  </a:cubicBezTo>
                  <a:cubicBezTo>
                    <a:pt x="87" y="130"/>
                    <a:pt x="87" y="62"/>
                    <a:pt x="87" y="59"/>
                  </a:cubicBezTo>
                  <a:cubicBezTo>
                    <a:pt x="87" y="57"/>
                    <a:pt x="99" y="59"/>
                    <a:pt x="99" y="55"/>
                  </a:cubicBezTo>
                  <a:cubicBezTo>
                    <a:pt x="99" y="51"/>
                    <a:pt x="99" y="16"/>
                    <a:pt x="99" y="16"/>
                  </a:cubicBezTo>
                  <a:cubicBezTo>
                    <a:pt x="99" y="16"/>
                    <a:pt x="107" y="16"/>
                    <a:pt x="109" y="15"/>
                  </a:cubicBezTo>
                  <a:cubicBezTo>
                    <a:pt x="112" y="14"/>
                    <a:pt x="120" y="10"/>
                    <a:pt x="122" y="11"/>
                  </a:cubicBezTo>
                  <a:cubicBezTo>
                    <a:pt x="124" y="13"/>
                    <a:pt x="127" y="17"/>
                    <a:pt x="128" y="16"/>
                  </a:cubicBezTo>
                  <a:cubicBezTo>
                    <a:pt x="129" y="14"/>
                    <a:pt x="133" y="11"/>
                    <a:pt x="136" y="11"/>
                  </a:cubicBezTo>
                  <a:cubicBezTo>
                    <a:pt x="138" y="11"/>
                    <a:pt x="141" y="10"/>
                    <a:pt x="144" y="9"/>
                  </a:cubicBezTo>
                  <a:cubicBezTo>
                    <a:pt x="143" y="8"/>
                    <a:pt x="143" y="7"/>
                    <a:pt x="143" y="6"/>
                  </a:cubicBezTo>
                  <a:cubicBezTo>
                    <a:pt x="143" y="4"/>
                    <a:pt x="122" y="7"/>
                    <a:pt x="119" y="8"/>
                  </a:cubicBezTo>
                  <a:cubicBezTo>
                    <a:pt x="116" y="9"/>
                    <a:pt x="105" y="11"/>
                    <a:pt x="102" y="9"/>
                  </a:cubicBezTo>
                  <a:cubicBezTo>
                    <a:pt x="98" y="8"/>
                    <a:pt x="77" y="9"/>
                    <a:pt x="77" y="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38" y="5"/>
                    <a:pt x="34" y="5"/>
                  </a:cubicBezTo>
                  <a:cubicBezTo>
                    <a:pt x="30" y="5"/>
                    <a:pt x="27" y="5"/>
                    <a:pt x="24" y="3"/>
                  </a:cubicBezTo>
                  <a:cubicBezTo>
                    <a:pt x="20" y="0"/>
                    <a:pt x="17" y="0"/>
                    <a:pt x="13" y="2"/>
                  </a:cubicBezTo>
                  <a:cubicBezTo>
                    <a:pt x="9" y="4"/>
                    <a:pt x="11" y="0"/>
                    <a:pt x="8" y="0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13"/>
                    <a:pt x="7" y="18"/>
                  </a:cubicBezTo>
                  <a:cubicBezTo>
                    <a:pt x="11" y="23"/>
                    <a:pt x="15" y="33"/>
                    <a:pt x="18" y="41"/>
                  </a:cubicBezTo>
                  <a:cubicBezTo>
                    <a:pt x="20" y="49"/>
                    <a:pt x="28" y="59"/>
                    <a:pt x="29" y="65"/>
                  </a:cubicBezTo>
                  <a:cubicBezTo>
                    <a:pt x="31" y="71"/>
                    <a:pt x="28" y="80"/>
                    <a:pt x="30" y="84"/>
                  </a:cubicBezTo>
                  <a:cubicBezTo>
                    <a:pt x="32" y="88"/>
                    <a:pt x="33" y="95"/>
                    <a:pt x="34" y="101"/>
                  </a:cubicBezTo>
                  <a:cubicBezTo>
                    <a:pt x="35" y="108"/>
                    <a:pt x="35" y="123"/>
                    <a:pt x="42" y="129"/>
                  </a:cubicBezTo>
                  <a:cubicBezTo>
                    <a:pt x="44" y="131"/>
                    <a:pt x="46" y="134"/>
                    <a:pt x="49" y="138"/>
                  </a:cubicBezTo>
                  <a:cubicBezTo>
                    <a:pt x="51" y="138"/>
                    <a:pt x="53" y="138"/>
                    <a:pt x="53" y="13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3" name="Freeform 5"/>
            <p:cNvSpPr/>
            <p:nvPr/>
          </p:nvSpPr>
          <p:spPr bwMode="auto">
            <a:xfrm>
              <a:off x="4889500" y="3598863"/>
              <a:ext cx="171450" cy="149225"/>
            </a:xfrm>
            <a:custGeom>
              <a:avLst/>
              <a:gdLst/>
              <a:ahLst/>
              <a:cxnLst>
                <a:cxn ang="0">
                  <a:pos x="59" y="4"/>
                </a:cxn>
                <a:cxn ang="0">
                  <a:pos x="58" y="0"/>
                </a:cxn>
                <a:cxn ang="0">
                  <a:pos x="48" y="0"/>
                </a:cxn>
                <a:cxn ang="0">
                  <a:pos x="42" y="6"/>
                </a:cxn>
                <a:cxn ang="0">
                  <a:pos x="31" y="14"/>
                </a:cxn>
                <a:cxn ang="0">
                  <a:pos x="20" y="27"/>
                </a:cxn>
                <a:cxn ang="0">
                  <a:pos x="5" y="24"/>
                </a:cxn>
                <a:cxn ang="0">
                  <a:pos x="0" y="25"/>
                </a:cxn>
                <a:cxn ang="0">
                  <a:pos x="6" y="31"/>
                </a:cxn>
                <a:cxn ang="0">
                  <a:pos x="12" y="45"/>
                </a:cxn>
                <a:cxn ang="0">
                  <a:pos x="23" y="53"/>
                </a:cxn>
                <a:cxn ang="0">
                  <a:pos x="28" y="61"/>
                </a:cxn>
                <a:cxn ang="0">
                  <a:pos x="36" y="69"/>
                </a:cxn>
                <a:cxn ang="0">
                  <a:pos x="44" y="74"/>
                </a:cxn>
                <a:cxn ang="0">
                  <a:pos x="55" y="76"/>
                </a:cxn>
                <a:cxn ang="0">
                  <a:pos x="67" y="78"/>
                </a:cxn>
                <a:cxn ang="0">
                  <a:pos x="79" y="67"/>
                </a:cxn>
                <a:cxn ang="0">
                  <a:pos x="82" y="56"/>
                </a:cxn>
                <a:cxn ang="0">
                  <a:pos x="88" y="48"/>
                </a:cxn>
                <a:cxn ang="0">
                  <a:pos x="84" y="39"/>
                </a:cxn>
                <a:cxn ang="0">
                  <a:pos x="87" y="29"/>
                </a:cxn>
                <a:cxn ang="0">
                  <a:pos x="87" y="12"/>
                </a:cxn>
                <a:cxn ang="0">
                  <a:pos x="74" y="7"/>
                </a:cxn>
                <a:cxn ang="0">
                  <a:pos x="59" y="4"/>
                </a:cxn>
              </a:cxnLst>
              <a:rect l="0" t="0" r="r" b="b"/>
              <a:pathLst>
                <a:path w="90" h="78">
                  <a:moveTo>
                    <a:pt x="59" y="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2"/>
                    <a:pt x="42" y="4"/>
                    <a:pt x="42" y="6"/>
                  </a:cubicBezTo>
                  <a:cubicBezTo>
                    <a:pt x="42" y="8"/>
                    <a:pt x="36" y="13"/>
                    <a:pt x="31" y="14"/>
                  </a:cubicBezTo>
                  <a:cubicBezTo>
                    <a:pt x="27" y="15"/>
                    <a:pt x="22" y="25"/>
                    <a:pt x="20" y="27"/>
                  </a:cubicBezTo>
                  <a:cubicBezTo>
                    <a:pt x="17" y="28"/>
                    <a:pt x="8" y="25"/>
                    <a:pt x="5" y="24"/>
                  </a:cubicBezTo>
                  <a:cubicBezTo>
                    <a:pt x="4" y="24"/>
                    <a:pt x="2" y="25"/>
                    <a:pt x="0" y="25"/>
                  </a:cubicBezTo>
                  <a:cubicBezTo>
                    <a:pt x="1" y="28"/>
                    <a:pt x="5" y="31"/>
                    <a:pt x="6" y="31"/>
                  </a:cubicBezTo>
                  <a:cubicBezTo>
                    <a:pt x="8" y="31"/>
                    <a:pt x="8" y="43"/>
                    <a:pt x="12" y="45"/>
                  </a:cubicBezTo>
                  <a:cubicBezTo>
                    <a:pt x="16" y="47"/>
                    <a:pt x="23" y="51"/>
                    <a:pt x="23" y="53"/>
                  </a:cubicBezTo>
                  <a:cubicBezTo>
                    <a:pt x="23" y="55"/>
                    <a:pt x="28" y="58"/>
                    <a:pt x="28" y="61"/>
                  </a:cubicBezTo>
                  <a:cubicBezTo>
                    <a:pt x="28" y="65"/>
                    <a:pt x="32" y="69"/>
                    <a:pt x="36" y="69"/>
                  </a:cubicBezTo>
                  <a:cubicBezTo>
                    <a:pt x="43" y="69"/>
                    <a:pt x="44" y="72"/>
                    <a:pt x="44" y="74"/>
                  </a:cubicBezTo>
                  <a:cubicBezTo>
                    <a:pt x="44" y="76"/>
                    <a:pt x="53" y="74"/>
                    <a:pt x="55" y="76"/>
                  </a:cubicBezTo>
                  <a:cubicBezTo>
                    <a:pt x="56" y="78"/>
                    <a:pt x="65" y="77"/>
                    <a:pt x="67" y="78"/>
                  </a:cubicBezTo>
                  <a:cubicBezTo>
                    <a:pt x="71" y="75"/>
                    <a:pt x="77" y="70"/>
                    <a:pt x="79" y="67"/>
                  </a:cubicBezTo>
                  <a:cubicBezTo>
                    <a:pt x="82" y="63"/>
                    <a:pt x="79" y="58"/>
                    <a:pt x="82" y="56"/>
                  </a:cubicBezTo>
                  <a:cubicBezTo>
                    <a:pt x="84" y="55"/>
                    <a:pt x="90" y="48"/>
                    <a:pt x="88" y="48"/>
                  </a:cubicBezTo>
                  <a:cubicBezTo>
                    <a:pt x="86" y="47"/>
                    <a:pt x="87" y="42"/>
                    <a:pt x="84" y="39"/>
                  </a:cubicBezTo>
                  <a:cubicBezTo>
                    <a:pt x="81" y="36"/>
                    <a:pt x="88" y="35"/>
                    <a:pt x="87" y="29"/>
                  </a:cubicBezTo>
                  <a:cubicBezTo>
                    <a:pt x="87" y="24"/>
                    <a:pt x="88" y="13"/>
                    <a:pt x="87" y="12"/>
                  </a:cubicBezTo>
                  <a:cubicBezTo>
                    <a:pt x="85" y="11"/>
                    <a:pt x="78" y="10"/>
                    <a:pt x="74" y="7"/>
                  </a:cubicBezTo>
                  <a:cubicBezTo>
                    <a:pt x="69" y="4"/>
                    <a:pt x="59" y="4"/>
                    <a:pt x="59" y="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4" name="Freeform 6"/>
            <p:cNvSpPr/>
            <p:nvPr/>
          </p:nvSpPr>
          <p:spPr bwMode="auto">
            <a:xfrm>
              <a:off x="4779963" y="3648075"/>
              <a:ext cx="193675" cy="207963"/>
            </a:xfrm>
            <a:custGeom>
              <a:avLst/>
              <a:gdLst/>
              <a:ahLst/>
              <a:cxnLst>
                <a:cxn ang="0">
                  <a:pos x="93" y="44"/>
                </a:cxn>
                <a:cxn ang="0">
                  <a:pos x="85" y="36"/>
                </a:cxn>
                <a:cxn ang="0">
                  <a:pos x="80" y="28"/>
                </a:cxn>
                <a:cxn ang="0">
                  <a:pos x="69" y="20"/>
                </a:cxn>
                <a:cxn ang="0">
                  <a:pos x="63" y="6"/>
                </a:cxn>
                <a:cxn ang="0">
                  <a:pos x="57" y="0"/>
                </a:cxn>
                <a:cxn ang="0">
                  <a:pos x="49" y="2"/>
                </a:cxn>
                <a:cxn ang="0">
                  <a:pos x="41" y="7"/>
                </a:cxn>
                <a:cxn ang="0">
                  <a:pos x="35" y="2"/>
                </a:cxn>
                <a:cxn ang="0">
                  <a:pos x="22" y="6"/>
                </a:cxn>
                <a:cxn ang="0">
                  <a:pos x="12" y="7"/>
                </a:cxn>
                <a:cxn ang="0">
                  <a:pos x="12" y="46"/>
                </a:cxn>
                <a:cxn ang="0">
                  <a:pos x="0" y="50"/>
                </a:cxn>
                <a:cxn ang="0">
                  <a:pos x="0" y="83"/>
                </a:cxn>
                <a:cxn ang="0">
                  <a:pos x="6" y="87"/>
                </a:cxn>
                <a:cxn ang="0">
                  <a:pos x="9" y="100"/>
                </a:cxn>
                <a:cxn ang="0">
                  <a:pos x="7" y="102"/>
                </a:cxn>
                <a:cxn ang="0">
                  <a:pos x="9" y="107"/>
                </a:cxn>
                <a:cxn ang="0">
                  <a:pos x="20" y="107"/>
                </a:cxn>
                <a:cxn ang="0">
                  <a:pos x="31" y="95"/>
                </a:cxn>
                <a:cxn ang="0">
                  <a:pos x="38" y="89"/>
                </a:cxn>
                <a:cxn ang="0">
                  <a:pos x="52" y="93"/>
                </a:cxn>
                <a:cxn ang="0">
                  <a:pos x="62" y="88"/>
                </a:cxn>
                <a:cxn ang="0">
                  <a:pos x="67" y="80"/>
                </a:cxn>
                <a:cxn ang="0">
                  <a:pos x="76" y="73"/>
                </a:cxn>
                <a:cxn ang="0">
                  <a:pos x="81" y="65"/>
                </a:cxn>
                <a:cxn ang="0">
                  <a:pos x="90" y="59"/>
                </a:cxn>
                <a:cxn ang="0">
                  <a:pos x="97" y="55"/>
                </a:cxn>
                <a:cxn ang="0">
                  <a:pos x="101" y="49"/>
                </a:cxn>
                <a:cxn ang="0">
                  <a:pos x="101" y="49"/>
                </a:cxn>
                <a:cxn ang="0">
                  <a:pos x="93" y="44"/>
                </a:cxn>
              </a:cxnLst>
              <a:rect l="0" t="0" r="r" b="b"/>
              <a:pathLst>
                <a:path w="101" h="109">
                  <a:moveTo>
                    <a:pt x="93" y="44"/>
                  </a:moveTo>
                  <a:cubicBezTo>
                    <a:pt x="89" y="44"/>
                    <a:pt x="85" y="40"/>
                    <a:pt x="85" y="36"/>
                  </a:cubicBezTo>
                  <a:cubicBezTo>
                    <a:pt x="85" y="33"/>
                    <a:pt x="80" y="30"/>
                    <a:pt x="80" y="28"/>
                  </a:cubicBezTo>
                  <a:cubicBezTo>
                    <a:pt x="80" y="26"/>
                    <a:pt x="73" y="22"/>
                    <a:pt x="69" y="20"/>
                  </a:cubicBezTo>
                  <a:cubicBezTo>
                    <a:pt x="65" y="18"/>
                    <a:pt x="65" y="6"/>
                    <a:pt x="63" y="6"/>
                  </a:cubicBezTo>
                  <a:cubicBezTo>
                    <a:pt x="62" y="6"/>
                    <a:pt x="58" y="3"/>
                    <a:pt x="57" y="0"/>
                  </a:cubicBezTo>
                  <a:cubicBezTo>
                    <a:pt x="54" y="1"/>
                    <a:pt x="51" y="2"/>
                    <a:pt x="49" y="2"/>
                  </a:cubicBezTo>
                  <a:cubicBezTo>
                    <a:pt x="46" y="2"/>
                    <a:pt x="42" y="5"/>
                    <a:pt x="41" y="7"/>
                  </a:cubicBezTo>
                  <a:cubicBezTo>
                    <a:pt x="40" y="8"/>
                    <a:pt x="37" y="4"/>
                    <a:pt x="35" y="2"/>
                  </a:cubicBezTo>
                  <a:cubicBezTo>
                    <a:pt x="33" y="1"/>
                    <a:pt x="25" y="5"/>
                    <a:pt x="22" y="6"/>
                  </a:cubicBezTo>
                  <a:cubicBezTo>
                    <a:pt x="20" y="7"/>
                    <a:pt x="12" y="7"/>
                    <a:pt x="12" y="7"/>
                  </a:cubicBezTo>
                  <a:cubicBezTo>
                    <a:pt x="12" y="7"/>
                    <a:pt x="12" y="42"/>
                    <a:pt x="12" y="46"/>
                  </a:cubicBezTo>
                  <a:cubicBezTo>
                    <a:pt x="12" y="50"/>
                    <a:pt x="0" y="48"/>
                    <a:pt x="0" y="50"/>
                  </a:cubicBezTo>
                  <a:cubicBezTo>
                    <a:pt x="0" y="51"/>
                    <a:pt x="0" y="67"/>
                    <a:pt x="0" y="83"/>
                  </a:cubicBezTo>
                  <a:cubicBezTo>
                    <a:pt x="3" y="84"/>
                    <a:pt x="5" y="85"/>
                    <a:pt x="6" y="87"/>
                  </a:cubicBezTo>
                  <a:cubicBezTo>
                    <a:pt x="7" y="90"/>
                    <a:pt x="10" y="98"/>
                    <a:pt x="9" y="100"/>
                  </a:cubicBezTo>
                  <a:cubicBezTo>
                    <a:pt x="9" y="102"/>
                    <a:pt x="7" y="100"/>
                    <a:pt x="7" y="102"/>
                  </a:cubicBezTo>
                  <a:cubicBezTo>
                    <a:pt x="7" y="104"/>
                    <a:pt x="6" y="107"/>
                    <a:pt x="9" y="107"/>
                  </a:cubicBezTo>
                  <a:cubicBezTo>
                    <a:pt x="12" y="107"/>
                    <a:pt x="18" y="109"/>
                    <a:pt x="20" y="107"/>
                  </a:cubicBezTo>
                  <a:cubicBezTo>
                    <a:pt x="23" y="104"/>
                    <a:pt x="30" y="98"/>
                    <a:pt x="31" y="95"/>
                  </a:cubicBezTo>
                  <a:cubicBezTo>
                    <a:pt x="31" y="92"/>
                    <a:pt x="33" y="85"/>
                    <a:pt x="38" y="89"/>
                  </a:cubicBezTo>
                  <a:cubicBezTo>
                    <a:pt x="44" y="93"/>
                    <a:pt x="44" y="93"/>
                    <a:pt x="52" y="93"/>
                  </a:cubicBezTo>
                  <a:cubicBezTo>
                    <a:pt x="59" y="93"/>
                    <a:pt x="61" y="93"/>
                    <a:pt x="62" y="88"/>
                  </a:cubicBezTo>
                  <a:cubicBezTo>
                    <a:pt x="64" y="84"/>
                    <a:pt x="62" y="80"/>
                    <a:pt x="67" y="80"/>
                  </a:cubicBezTo>
                  <a:cubicBezTo>
                    <a:pt x="71" y="80"/>
                    <a:pt x="76" y="76"/>
                    <a:pt x="76" y="73"/>
                  </a:cubicBezTo>
                  <a:cubicBezTo>
                    <a:pt x="76" y="70"/>
                    <a:pt x="78" y="65"/>
                    <a:pt x="81" y="65"/>
                  </a:cubicBezTo>
                  <a:cubicBezTo>
                    <a:pt x="84" y="65"/>
                    <a:pt x="89" y="62"/>
                    <a:pt x="90" y="59"/>
                  </a:cubicBezTo>
                  <a:cubicBezTo>
                    <a:pt x="91" y="55"/>
                    <a:pt x="95" y="57"/>
                    <a:pt x="97" y="55"/>
                  </a:cubicBezTo>
                  <a:cubicBezTo>
                    <a:pt x="98" y="54"/>
                    <a:pt x="99" y="51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7"/>
                    <a:pt x="100" y="44"/>
                    <a:pt x="93" y="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5" name="Freeform 7"/>
            <p:cNvSpPr/>
            <p:nvPr/>
          </p:nvSpPr>
          <p:spPr bwMode="auto">
            <a:xfrm>
              <a:off x="5006975" y="3827463"/>
              <a:ext cx="30163" cy="365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9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4" y="3"/>
                </a:cxn>
                <a:cxn ang="0">
                  <a:pos x="7" y="0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10"/>
                    <a:pt x="3" y="18"/>
                    <a:pt x="7" y="19"/>
                  </a:cubicBezTo>
                  <a:cubicBezTo>
                    <a:pt x="10" y="19"/>
                    <a:pt x="13" y="19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15" y="11"/>
                    <a:pt x="14" y="6"/>
                    <a:pt x="14" y="3"/>
                  </a:cubicBezTo>
                  <a:cubicBezTo>
                    <a:pt x="12" y="2"/>
                    <a:pt x="9" y="0"/>
                    <a:pt x="7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6" name="Freeform 8"/>
            <p:cNvSpPr/>
            <p:nvPr/>
          </p:nvSpPr>
          <p:spPr bwMode="auto">
            <a:xfrm>
              <a:off x="4929188" y="3887788"/>
              <a:ext cx="47625" cy="53975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7" y="8"/>
                </a:cxn>
                <a:cxn ang="0">
                  <a:pos x="0" y="18"/>
                </a:cxn>
                <a:cxn ang="0">
                  <a:pos x="7" y="27"/>
                </a:cxn>
                <a:cxn ang="0">
                  <a:pos x="11" y="28"/>
                </a:cxn>
                <a:cxn ang="0">
                  <a:pos x="14" y="22"/>
                </a:cxn>
                <a:cxn ang="0">
                  <a:pos x="21" y="20"/>
                </a:cxn>
                <a:cxn ang="0">
                  <a:pos x="25" y="12"/>
                </a:cxn>
                <a:cxn ang="0">
                  <a:pos x="18" y="3"/>
                </a:cxn>
              </a:cxnLst>
              <a:rect l="0" t="0" r="r" b="b"/>
              <a:pathLst>
                <a:path w="25" h="28">
                  <a:moveTo>
                    <a:pt x="18" y="3"/>
                  </a:moveTo>
                  <a:cubicBezTo>
                    <a:pt x="17" y="0"/>
                    <a:pt x="8" y="5"/>
                    <a:pt x="7" y="8"/>
                  </a:cubicBezTo>
                  <a:cubicBezTo>
                    <a:pt x="5" y="10"/>
                    <a:pt x="0" y="18"/>
                    <a:pt x="0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3" y="24"/>
                    <a:pt x="14" y="22"/>
                  </a:cubicBezTo>
                  <a:cubicBezTo>
                    <a:pt x="15" y="19"/>
                    <a:pt x="21" y="22"/>
                    <a:pt x="21" y="20"/>
                  </a:cubicBezTo>
                  <a:cubicBezTo>
                    <a:pt x="21" y="17"/>
                    <a:pt x="25" y="14"/>
                    <a:pt x="25" y="12"/>
                  </a:cubicBezTo>
                  <a:cubicBezTo>
                    <a:pt x="25" y="9"/>
                    <a:pt x="19" y="6"/>
                    <a:pt x="18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>
              <a:off x="4706938" y="3740150"/>
              <a:ext cx="346075" cy="304800"/>
            </a:xfrm>
            <a:custGeom>
              <a:avLst/>
              <a:gdLst/>
              <a:ahLst/>
              <a:cxnLst>
                <a:cxn ang="0">
                  <a:pos x="172" y="59"/>
                </a:cxn>
                <a:cxn ang="0">
                  <a:pos x="172" y="58"/>
                </a:cxn>
                <a:cxn ang="0">
                  <a:pos x="170" y="61"/>
                </a:cxn>
                <a:cxn ang="0">
                  <a:pos x="164" y="64"/>
                </a:cxn>
                <a:cxn ang="0">
                  <a:pos x="157" y="53"/>
                </a:cxn>
                <a:cxn ang="0">
                  <a:pos x="164" y="45"/>
                </a:cxn>
                <a:cxn ang="0">
                  <a:pos x="171" y="48"/>
                </a:cxn>
                <a:cxn ang="0">
                  <a:pos x="171" y="46"/>
                </a:cxn>
                <a:cxn ang="0">
                  <a:pos x="170" y="26"/>
                </a:cxn>
                <a:cxn ang="0">
                  <a:pos x="163" y="5"/>
                </a:cxn>
                <a:cxn ang="0">
                  <a:pos x="150" y="2"/>
                </a:cxn>
                <a:cxn ang="0">
                  <a:pos x="139" y="0"/>
                </a:cxn>
                <a:cxn ang="0">
                  <a:pos x="135" y="6"/>
                </a:cxn>
                <a:cxn ang="0">
                  <a:pos x="128" y="10"/>
                </a:cxn>
                <a:cxn ang="0">
                  <a:pos x="119" y="16"/>
                </a:cxn>
                <a:cxn ang="0">
                  <a:pos x="114" y="24"/>
                </a:cxn>
                <a:cxn ang="0">
                  <a:pos x="105" y="31"/>
                </a:cxn>
                <a:cxn ang="0">
                  <a:pos x="100" y="39"/>
                </a:cxn>
                <a:cxn ang="0">
                  <a:pos x="90" y="44"/>
                </a:cxn>
                <a:cxn ang="0">
                  <a:pos x="76" y="40"/>
                </a:cxn>
                <a:cxn ang="0">
                  <a:pos x="69" y="46"/>
                </a:cxn>
                <a:cxn ang="0">
                  <a:pos x="58" y="58"/>
                </a:cxn>
                <a:cxn ang="0">
                  <a:pos x="47" y="58"/>
                </a:cxn>
                <a:cxn ang="0">
                  <a:pos x="45" y="53"/>
                </a:cxn>
                <a:cxn ang="0">
                  <a:pos x="47" y="51"/>
                </a:cxn>
                <a:cxn ang="0">
                  <a:pos x="44" y="38"/>
                </a:cxn>
                <a:cxn ang="0">
                  <a:pos x="38" y="34"/>
                </a:cxn>
                <a:cxn ang="0">
                  <a:pos x="38" y="76"/>
                </a:cxn>
                <a:cxn ang="0">
                  <a:pos x="31" y="83"/>
                </a:cxn>
                <a:cxn ang="0">
                  <a:pos x="17" y="83"/>
                </a:cxn>
                <a:cxn ang="0">
                  <a:pos x="11" y="75"/>
                </a:cxn>
                <a:cxn ang="0">
                  <a:pos x="4" y="79"/>
                </a:cxn>
                <a:cxn ang="0">
                  <a:pos x="0" y="80"/>
                </a:cxn>
                <a:cxn ang="0">
                  <a:pos x="8" y="98"/>
                </a:cxn>
                <a:cxn ang="0">
                  <a:pos x="19" y="120"/>
                </a:cxn>
                <a:cxn ang="0">
                  <a:pos x="19" y="131"/>
                </a:cxn>
                <a:cxn ang="0">
                  <a:pos x="19" y="140"/>
                </a:cxn>
                <a:cxn ang="0">
                  <a:pos x="23" y="149"/>
                </a:cxn>
                <a:cxn ang="0">
                  <a:pos x="27" y="152"/>
                </a:cxn>
                <a:cxn ang="0">
                  <a:pos x="33" y="157"/>
                </a:cxn>
                <a:cxn ang="0">
                  <a:pos x="41" y="157"/>
                </a:cxn>
                <a:cxn ang="0">
                  <a:pos x="54" y="153"/>
                </a:cxn>
                <a:cxn ang="0">
                  <a:pos x="64" y="149"/>
                </a:cxn>
                <a:cxn ang="0">
                  <a:pos x="82" y="149"/>
                </a:cxn>
                <a:cxn ang="0">
                  <a:pos x="93" y="147"/>
                </a:cxn>
                <a:cxn ang="0">
                  <a:pos x="100" y="146"/>
                </a:cxn>
                <a:cxn ang="0">
                  <a:pos x="109" y="143"/>
                </a:cxn>
                <a:cxn ang="0">
                  <a:pos x="132" y="128"/>
                </a:cxn>
                <a:cxn ang="0">
                  <a:pos x="159" y="95"/>
                </a:cxn>
                <a:cxn ang="0">
                  <a:pos x="175" y="77"/>
                </a:cxn>
                <a:cxn ang="0">
                  <a:pos x="181" y="59"/>
                </a:cxn>
                <a:cxn ang="0">
                  <a:pos x="172" y="59"/>
                </a:cxn>
                <a:cxn ang="0">
                  <a:pos x="137" y="97"/>
                </a:cxn>
                <a:cxn ang="0">
                  <a:pos x="130" y="99"/>
                </a:cxn>
                <a:cxn ang="0">
                  <a:pos x="127" y="105"/>
                </a:cxn>
                <a:cxn ang="0">
                  <a:pos x="123" y="104"/>
                </a:cxn>
                <a:cxn ang="0">
                  <a:pos x="116" y="95"/>
                </a:cxn>
                <a:cxn ang="0">
                  <a:pos x="123" y="85"/>
                </a:cxn>
                <a:cxn ang="0">
                  <a:pos x="134" y="80"/>
                </a:cxn>
                <a:cxn ang="0">
                  <a:pos x="141" y="89"/>
                </a:cxn>
                <a:cxn ang="0">
                  <a:pos x="137" y="97"/>
                </a:cxn>
              </a:cxnLst>
              <a:rect l="0" t="0" r="r" b="b"/>
              <a:pathLst>
                <a:path w="181" h="159">
                  <a:moveTo>
                    <a:pt x="172" y="59"/>
                  </a:moveTo>
                  <a:cubicBezTo>
                    <a:pt x="172" y="59"/>
                    <a:pt x="172" y="59"/>
                    <a:pt x="172" y="58"/>
                  </a:cubicBezTo>
                  <a:cubicBezTo>
                    <a:pt x="171" y="59"/>
                    <a:pt x="170" y="60"/>
                    <a:pt x="170" y="61"/>
                  </a:cubicBezTo>
                  <a:cubicBezTo>
                    <a:pt x="170" y="64"/>
                    <a:pt x="167" y="64"/>
                    <a:pt x="164" y="64"/>
                  </a:cubicBezTo>
                  <a:cubicBezTo>
                    <a:pt x="160" y="63"/>
                    <a:pt x="157" y="55"/>
                    <a:pt x="157" y="53"/>
                  </a:cubicBezTo>
                  <a:cubicBezTo>
                    <a:pt x="157" y="52"/>
                    <a:pt x="162" y="45"/>
                    <a:pt x="164" y="45"/>
                  </a:cubicBezTo>
                  <a:cubicBezTo>
                    <a:pt x="166" y="45"/>
                    <a:pt x="169" y="47"/>
                    <a:pt x="171" y="48"/>
                  </a:cubicBezTo>
                  <a:cubicBezTo>
                    <a:pt x="171" y="47"/>
                    <a:pt x="171" y="47"/>
                    <a:pt x="171" y="46"/>
                  </a:cubicBezTo>
                  <a:cubicBezTo>
                    <a:pt x="171" y="45"/>
                    <a:pt x="173" y="28"/>
                    <a:pt x="170" y="26"/>
                  </a:cubicBezTo>
                  <a:cubicBezTo>
                    <a:pt x="167" y="24"/>
                    <a:pt x="164" y="7"/>
                    <a:pt x="163" y="5"/>
                  </a:cubicBezTo>
                  <a:cubicBezTo>
                    <a:pt x="162" y="3"/>
                    <a:pt x="151" y="4"/>
                    <a:pt x="150" y="2"/>
                  </a:cubicBezTo>
                  <a:cubicBezTo>
                    <a:pt x="148" y="0"/>
                    <a:pt x="139" y="2"/>
                    <a:pt x="139" y="0"/>
                  </a:cubicBezTo>
                  <a:cubicBezTo>
                    <a:pt x="137" y="2"/>
                    <a:pt x="136" y="5"/>
                    <a:pt x="135" y="6"/>
                  </a:cubicBezTo>
                  <a:cubicBezTo>
                    <a:pt x="133" y="8"/>
                    <a:pt x="129" y="6"/>
                    <a:pt x="128" y="10"/>
                  </a:cubicBezTo>
                  <a:cubicBezTo>
                    <a:pt x="127" y="13"/>
                    <a:pt x="122" y="16"/>
                    <a:pt x="119" y="16"/>
                  </a:cubicBezTo>
                  <a:cubicBezTo>
                    <a:pt x="116" y="16"/>
                    <a:pt x="114" y="21"/>
                    <a:pt x="114" y="24"/>
                  </a:cubicBezTo>
                  <a:cubicBezTo>
                    <a:pt x="114" y="27"/>
                    <a:pt x="109" y="31"/>
                    <a:pt x="105" y="31"/>
                  </a:cubicBezTo>
                  <a:cubicBezTo>
                    <a:pt x="100" y="31"/>
                    <a:pt x="102" y="35"/>
                    <a:pt x="100" y="39"/>
                  </a:cubicBezTo>
                  <a:cubicBezTo>
                    <a:pt x="99" y="44"/>
                    <a:pt x="97" y="44"/>
                    <a:pt x="90" y="44"/>
                  </a:cubicBezTo>
                  <a:cubicBezTo>
                    <a:pt x="82" y="44"/>
                    <a:pt x="82" y="44"/>
                    <a:pt x="76" y="40"/>
                  </a:cubicBezTo>
                  <a:cubicBezTo>
                    <a:pt x="71" y="36"/>
                    <a:pt x="69" y="43"/>
                    <a:pt x="69" y="46"/>
                  </a:cubicBezTo>
                  <a:cubicBezTo>
                    <a:pt x="68" y="49"/>
                    <a:pt x="61" y="55"/>
                    <a:pt x="58" y="58"/>
                  </a:cubicBezTo>
                  <a:cubicBezTo>
                    <a:pt x="56" y="60"/>
                    <a:pt x="50" y="58"/>
                    <a:pt x="47" y="58"/>
                  </a:cubicBezTo>
                  <a:cubicBezTo>
                    <a:pt x="44" y="58"/>
                    <a:pt x="45" y="55"/>
                    <a:pt x="45" y="53"/>
                  </a:cubicBezTo>
                  <a:cubicBezTo>
                    <a:pt x="45" y="51"/>
                    <a:pt x="47" y="53"/>
                    <a:pt x="47" y="51"/>
                  </a:cubicBezTo>
                  <a:cubicBezTo>
                    <a:pt x="48" y="49"/>
                    <a:pt x="45" y="41"/>
                    <a:pt x="44" y="38"/>
                  </a:cubicBezTo>
                  <a:cubicBezTo>
                    <a:pt x="43" y="36"/>
                    <a:pt x="41" y="35"/>
                    <a:pt x="38" y="34"/>
                  </a:cubicBezTo>
                  <a:cubicBezTo>
                    <a:pt x="38" y="53"/>
                    <a:pt x="38" y="74"/>
                    <a:pt x="38" y="76"/>
                  </a:cubicBezTo>
                  <a:cubicBezTo>
                    <a:pt x="38" y="79"/>
                    <a:pt x="32" y="81"/>
                    <a:pt x="31" y="83"/>
                  </a:cubicBezTo>
                  <a:cubicBezTo>
                    <a:pt x="30" y="85"/>
                    <a:pt x="21" y="83"/>
                    <a:pt x="17" y="83"/>
                  </a:cubicBezTo>
                  <a:cubicBezTo>
                    <a:pt x="12" y="83"/>
                    <a:pt x="13" y="79"/>
                    <a:pt x="11" y="75"/>
                  </a:cubicBezTo>
                  <a:cubicBezTo>
                    <a:pt x="8" y="72"/>
                    <a:pt x="4" y="76"/>
                    <a:pt x="4" y="79"/>
                  </a:cubicBezTo>
                  <a:cubicBezTo>
                    <a:pt x="4" y="80"/>
                    <a:pt x="2" y="80"/>
                    <a:pt x="0" y="80"/>
                  </a:cubicBezTo>
                  <a:cubicBezTo>
                    <a:pt x="3" y="85"/>
                    <a:pt x="6" y="92"/>
                    <a:pt x="8" y="98"/>
                  </a:cubicBezTo>
                  <a:cubicBezTo>
                    <a:pt x="11" y="107"/>
                    <a:pt x="17" y="115"/>
                    <a:pt x="19" y="120"/>
                  </a:cubicBezTo>
                  <a:cubicBezTo>
                    <a:pt x="21" y="125"/>
                    <a:pt x="22" y="130"/>
                    <a:pt x="19" y="131"/>
                  </a:cubicBezTo>
                  <a:cubicBezTo>
                    <a:pt x="15" y="131"/>
                    <a:pt x="15" y="134"/>
                    <a:pt x="19" y="140"/>
                  </a:cubicBezTo>
                  <a:cubicBezTo>
                    <a:pt x="23" y="145"/>
                    <a:pt x="20" y="149"/>
                    <a:pt x="23" y="149"/>
                  </a:cubicBezTo>
                  <a:cubicBezTo>
                    <a:pt x="26" y="150"/>
                    <a:pt x="25" y="152"/>
                    <a:pt x="27" y="152"/>
                  </a:cubicBezTo>
                  <a:cubicBezTo>
                    <a:pt x="30" y="152"/>
                    <a:pt x="32" y="155"/>
                    <a:pt x="33" y="157"/>
                  </a:cubicBezTo>
                  <a:cubicBezTo>
                    <a:pt x="35" y="159"/>
                    <a:pt x="39" y="159"/>
                    <a:pt x="41" y="157"/>
                  </a:cubicBezTo>
                  <a:cubicBezTo>
                    <a:pt x="43" y="154"/>
                    <a:pt x="48" y="153"/>
                    <a:pt x="54" y="153"/>
                  </a:cubicBezTo>
                  <a:cubicBezTo>
                    <a:pt x="60" y="153"/>
                    <a:pt x="59" y="151"/>
                    <a:pt x="64" y="149"/>
                  </a:cubicBezTo>
                  <a:cubicBezTo>
                    <a:pt x="70" y="147"/>
                    <a:pt x="77" y="147"/>
                    <a:pt x="82" y="149"/>
                  </a:cubicBezTo>
                  <a:cubicBezTo>
                    <a:pt x="87" y="150"/>
                    <a:pt x="90" y="149"/>
                    <a:pt x="93" y="147"/>
                  </a:cubicBezTo>
                  <a:cubicBezTo>
                    <a:pt x="95" y="146"/>
                    <a:pt x="99" y="150"/>
                    <a:pt x="100" y="146"/>
                  </a:cubicBezTo>
                  <a:cubicBezTo>
                    <a:pt x="100" y="142"/>
                    <a:pt x="105" y="143"/>
                    <a:pt x="109" y="143"/>
                  </a:cubicBezTo>
                  <a:cubicBezTo>
                    <a:pt x="113" y="143"/>
                    <a:pt x="124" y="136"/>
                    <a:pt x="132" y="128"/>
                  </a:cubicBezTo>
                  <a:cubicBezTo>
                    <a:pt x="141" y="120"/>
                    <a:pt x="154" y="103"/>
                    <a:pt x="159" y="95"/>
                  </a:cubicBezTo>
                  <a:cubicBezTo>
                    <a:pt x="164" y="87"/>
                    <a:pt x="171" y="81"/>
                    <a:pt x="175" y="77"/>
                  </a:cubicBezTo>
                  <a:cubicBezTo>
                    <a:pt x="178" y="75"/>
                    <a:pt x="180" y="65"/>
                    <a:pt x="181" y="59"/>
                  </a:cubicBezTo>
                  <a:cubicBezTo>
                    <a:pt x="177" y="59"/>
                    <a:pt x="172" y="59"/>
                    <a:pt x="172" y="59"/>
                  </a:cubicBezTo>
                  <a:close/>
                  <a:moveTo>
                    <a:pt x="137" y="97"/>
                  </a:moveTo>
                  <a:cubicBezTo>
                    <a:pt x="137" y="99"/>
                    <a:pt x="131" y="96"/>
                    <a:pt x="130" y="99"/>
                  </a:cubicBezTo>
                  <a:cubicBezTo>
                    <a:pt x="129" y="101"/>
                    <a:pt x="127" y="105"/>
                    <a:pt x="127" y="10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21" y="87"/>
                    <a:pt x="123" y="85"/>
                  </a:cubicBezTo>
                  <a:cubicBezTo>
                    <a:pt x="124" y="82"/>
                    <a:pt x="133" y="77"/>
                    <a:pt x="134" y="80"/>
                  </a:cubicBezTo>
                  <a:cubicBezTo>
                    <a:pt x="135" y="83"/>
                    <a:pt x="141" y="86"/>
                    <a:pt x="141" y="89"/>
                  </a:cubicBezTo>
                  <a:cubicBezTo>
                    <a:pt x="141" y="91"/>
                    <a:pt x="137" y="94"/>
                    <a:pt x="137" y="9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8" name="Freeform 10"/>
            <p:cNvSpPr/>
            <p:nvPr/>
          </p:nvSpPr>
          <p:spPr bwMode="auto">
            <a:xfrm>
              <a:off x="4613275" y="3382963"/>
              <a:ext cx="252413" cy="268288"/>
            </a:xfrm>
            <a:custGeom>
              <a:avLst/>
              <a:gdLst/>
              <a:ahLst/>
              <a:cxnLst>
                <a:cxn ang="0">
                  <a:pos x="8" y="129"/>
                </a:cxn>
                <a:cxn ang="0">
                  <a:pos x="13" y="131"/>
                </a:cxn>
                <a:cxn ang="0">
                  <a:pos x="24" y="132"/>
                </a:cxn>
                <a:cxn ang="0">
                  <a:pos x="34" y="134"/>
                </a:cxn>
                <a:cxn ang="0">
                  <a:pos x="73" y="134"/>
                </a:cxn>
                <a:cxn ang="0">
                  <a:pos x="77" y="138"/>
                </a:cxn>
                <a:cxn ang="0">
                  <a:pos x="102" y="138"/>
                </a:cxn>
                <a:cxn ang="0">
                  <a:pos x="119" y="137"/>
                </a:cxn>
                <a:cxn ang="0">
                  <a:pos x="122" y="136"/>
                </a:cxn>
                <a:cxn ang="0">
                  <a:pos x="109" y="119"/>
                </a:cxn>
                <a:cxn ang="0">
                  <a:pos x="110" y="81"/>
                </a:cxn>
                <a:cxn ang="0">
                  <a:pos x="127" y="82"/>
                </a:cxn>
                <a:cxn ang="0">
                  <a:pos x="130" y="79"/>
                </a:cxn>
                <a:cxn ang="0">
                  <a:pos x="132" y="57"/>
                </a:cxn>
                <a:cxn ang="0">
                  <a:pos x="129" y="57"/>
                </a:cxn>
                <a:cxn ang="0">
                  <a:pos x="119" y="58"/>
                </a:cxn>
                <a:cxn ang="0">
                  <a:pos x="113" y="61"/>
                </a:cxn>
                <a:cxn ang="0">
                  <a:pos x="113" y="52"/>
                </a:cxn>
                <a:cxn ang="0">
                  <a:pos x="108" y="43"/>
                </a:cxn>
                <a:cxn ang="0">
                  <a:pos x="109" y="27"/>
                </a:cxn>
                <a:cxn ang="0">
                  <a:pos x="107" y="18"/>
                </a:cxn>
                <a:cxn ang="0">
                  <a:pos x="100" y="16"/>
                </a:cxn>
                <a:cxn ang="0">
                  <a:pos x="94" y="14"/>
                </a:cxn>
                <a:cxn ang="0">
                  <a:pos x="85" y="14"/>
                </a:cxn>
                <a:cxn ang="0">
                  <a:pos x="81" y="24"/>
                </a:cxn>
                <a:cxn ang="0">
                  <a:pos x="68" y="26"/>
                </a:cxn>
                <a:cxn ang="0">
                  <a:pos x="58" y="19"/>
                </a:cxn>
                <a:cxn ang="0">
                  <a:pos x="54" y="10"/>
                </a:cxn>
                <a:cxn ang="0">
                  <a:pos x="52" y="1"/>
                </a:cxn>
                <a:cxn ang="0">
                  <a:pos x="15" y="1"/>
                </a:cxn>
                <a:cxn ang="0">
                  <a:pos x="9" y="4"/>
                </a:cxn>
                <a:cxn ang="0">
                  <a:pos x="19" y="28"/>
                </a:cxn>
                <a:cxn ang="0">
                  <a:pos x="17" y="39"/>
                </a:cxn>
                <a:cxn ang="0">
                  <a:pos x="24" y="63"/>
                </a:cxn>
                <a:cxn ang="0">
                  <a:pos x="16" y="79"/>
                </a:cxn>
                <a:cxn ang="0">
                  <a:pos x="8" y="101"/>
                </a:cxn>
                <a:cxn ang="0">
                  <a:pos x="2" y="117"/>
                </a:cxn>
                <a:cxn ang="0">
                  <a:pos x="1" y="132"/>
                </a:cxn>
                <a:cxn ang="0">
                  <a:pos x="1" y="132"/>
                </a:cxn>
                <a:cxn ang="0">
                  <a:pos x="4" y="132"/>
                </a:cxn>
                <a:cxn ang="0">
                  <a:pos x="8" y="129"/>
                </a:cxn>
              </a:cxnLst>
              <a:rect l="0" t="0" r="r" b="b"/>
              <a:pathLst>
                <a:path w="132" h="140">
                  <a:moveTo>
                    <a:pt x="8" y="129"/>
                  </a:moveTo>
                  <a:cubicBezTo>
                    <a:pt x="11" y="129"/>
                    <a:pt x="9" y="133"/>
                    <a:pt x="13" y="131"/>
                  </a:cubicBezTo>
                  <a:cubicBezTo>
                    <a:pt x="17" y="129"/>
                    <a:pt x="20" y="129"/>
                    <a:pt x="24" y="132"/>
                  </a:cubicBezTo>
                  <a:cubicBezTo>
                    <a:pt x="27" y="134"/>
                    <a:pt x="30" y="134"/>
                    <a:pt x="34" y="134"/>
                  </a:cubicBezTo>
                  <a:cubicBezTo>
                    <a:pt x="38" y="134"/>
                    <a:pt x="73" y="134"/>
                    <a:pt x="73" y="134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98" y="137"/>
                    <a:pt x="102" y="138"/>
                  </a:cubicBezTo>
                  <a:cubicBezTo>
                    <a:pt x="105" y="140"/>
                    <a:pt x="116" y="138"/>
                    <a:pt x="119" y="137"/>
                  </a:cubicBezTo>
                  <a:cubicBezTo>
                    <a:pt x="120" y="137"/>
                    <a:pt x="121" y="137"/>
                    <a:pt x="122" y="136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81"/>
                    <a:pt x="110" y="81"/>
                    <a:pt x="110" y="81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6"/>
                    <a:pt x="131" y="56"/>
                    <a:pt x="129" y="57"/>
                  </a:cubicBezTo>
                  <a:cubicBezTo>
                    <a:pt x="126" y="58"/>
                    <a:pt x="123" y="58"/>
                    <a:pt x="119" y="58"/>
                  </a:cubicBezTo>
                  <a:cubicBezTo>
                    <a:pt x="116" y="58"/>
                    <a:pt x="115" y="61"/>
                    <a:pt x="113" y="61"/>
                  </a:cubicBezTo>
                  <a:cubicBezTo>
                    <a:pt x="111" y="60"/>
                    <a:pt x="113" y="54"/>
                    <a:pt x="113" y="52"/>
                  </a:cubicBezTo>
                  <a:cubicBezTo>
                    <a:pt x="114" y="49"/>
                    <a:pt x="110" y="45"/>
                    <a:pt x="108" y="43"/>
                  </a:cubicBezTo>
                  <a:cubicBezTo>
                    <a:pt x="105" y="41"/>
                    <a:pt x="111" y="28"/>
                    <a:pt x="109" y="27"/>
                  </a:cubicBezTo>
                  <a:cubicBezTo>
                    <a:pt x="108" y="25"/>
                    <a:pt x="107" y="21"/>
                    <a:pt x="107" y="18"/>
                  </a:cubicBezTo>
                  <a:cubicBezTo>
                    <a:pt x="107" y="14"/>
                    <a:pt x="105" y="16"/>
                    <a:pt x="100" y="16"/>
                  </a:cubicBezTo>
                  <a:cubicBezTo>
                    <a:pt x="95" y="16"/>
                    <a:pt x="94" y="14"/>
                    <a:pt x="94" y="14"/>
                  </a:cubicBezTo>
                  <a:cubicBezTo>
                    <a:pt x="94" y="14"/>
                    <a:pt x="88" y="12"/>
                    <a:pt x="85" y="14"/>
                  </a:cubicBezTo>
                  <a:cubicBezTo>
                    <a:pt x="82" y="15"/>
                    <a:pt x="83" y="24"/>
                    <a:pt x="81" y="24"/>
                  </a:cubicBezTo>
                  <a:cubicBezTo>
                    <a:pt x="79" y="23"/>
                    <a:pt x="73" y="24"/>
                    <a:pt x="68" y="26"/>
                  </a:cubicBezTo>
                  <a:cubicBezTo>
                    <a:pt x="63" y="27"/>
                    <a:pt x="61" y="25"/>
                    <a:pt x="58" y="19"/>
                  </a:cubicBezTo>
                  <a:cubicBezTo>
                    <a:pt x="56" y="13"/>
                    <a:pt x="53" y="15"/>
                    <a:pt x="54" y="10"/>
                  </a:cubicBezTo>
                  <a:cubicBezTo>
                    <a:pt x="55" y="6"/>
                    <a:pt x="52" y="1"/>
                    <a:pt x="52" y="1"/>
                  </a:cubicBezTo>
                  <a:cubicBezTo>
                    <a:pt x="52" y="1"/>
                    <a:pt x="19" y="0"/>
                    <a:pt x="15" y="1"/>
                  </a:cubicBezTo>
                  <a:cubicBezTo>
                    <a:pt x="14" y="1"/>
                    <a:pt x="11" y="2"/>
                    <a:pt x="9" y="4"/>
                  </a:cubicBezTo>
                  <a:cubicBezTo>
                    <a:pt x="11" y="12"/>
                    <a:pt x="17" y="25"/>
                    <a:pt x="19" y="28"/>
                  </a:cubicBezTo>
                  <a:cubicBezTo>
                    <a:pt x="20" y="31"/>
                    <a:pt x="17" y="34"/>
                    <a:pt x="17" y="39"/>
                  </a:cubicBezTo>
                  <a:cubicBezTo>
                    <a:pt x="17" y="45"/>
                    <a:pt x="23" y="56"/>
                    <a:pt x="24" y="63"/>
                  </a:cubicBezTo>
                  <a:cubicBezTo>
                    <a:pt x="25" y="70"/>
                    <a:pt x="20" y="75"/>
                    <a:pt x="16" y="79"/>
                  </a:cubicBezTo>
                  <a:cubicBezTo>
                    <a:pt x="12" y="84"/>
                    <a:pt x="8" y="95"/>
                    <a:pt x="8" y="101"/>
                  </a:cubicBezTo>
                  <a:cubicBezTo>
                    <a:pt x="8" y="108"/>
                    <a:pt x="2" y="114"/>
                    <a:pt x="2" y="117"/>
                  </a:cubicBezTo>
                  <a:cubicBezTo>
                    <a:pt x="2" y="120"/>
                    <a:pt x="1" y="129"/>
                    <a:pt x="1" y="132"/>
                  </a:cubicBezTo>
                  <a:cubicBezTo>
                    <a:pt x="0" y="132"/>
                    <a:pt x="1" y="132"/>
                    <a:pt x="1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5" y="129"/>
                    <a:pt x="8" y="12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79" name="Freeform 11"/>
            <p:cNvSpPr/>
            <p:nvPr/>
          </p:nvSpPr>
          <p:spPr bwMode="auto">
            <a:xfrm>
              <a:off x="4822825" y="3433763"/>
              <a:ext cx="247650" cy="219075"/>
            </a:xfrm>
            <a:custGeom>
              <a:avLst/>
              <a:gdLst/>
              <a:ahLst/>
              <a:cxnLst>
                <a:cxn ang="0">
                  <a:pos x="100" y="5"/>
                </a:cxn>
                <a:cxn ang="0">
                  <a:pos x="92" y="0"/>
                </a:cxn>
                <a:cxn ang="0">
                  <a:pos x="78" y="3"/>
                </a:cxn>
                <a:cxn ang="0">
                  <a:pos x="75" y="10"/>
                </a:cxn>
                <a:cxn ang="0">
                  <a:pos x="74" y="16"/>
                </a:cxn>
                <a:cxn ang="0">
                  <a:pos x="73" y="29"/>
                </a:cxn>
                <a:cxn ang="0">
                  <a:pos x="71" y="39"/>
                </a:cxn>
                <a:cxn ang="0">
                  <a:pos x="78" y="48"/>
                </a:cxn>
                <a:cxn ang="0">
                  <a:pos x="86" y="46"/>
                </a:cxn>
                <a:cxn ang="0">
                  <a:pos x="87" y="54"/>
                </a:cxn>
                <a:cxn ang="0">
                  <a:pos x="85" y="59"/>
                </a:cxn>
                <a:cxn ang="0">
                  <a:pos x="77" y="59"/>
                </a:cxn>
                <a:cxn ang="0">
                  <a:pos x="73" y="49"/>
                </a:cxn>
                <a:cxn ang="0">
                  <a:pos x="64" y="47"/>
                </a:cxn>
                <a:cxn ang="0">
                  <a:pos x="58" y="41"/>
                </a:cxn>
                <a:cxn ang="0">
                  <a:pos x="54" y="43"/>
                </a:cxn>
                <a:cxn ang="0">
                  <a:pos x="49" y="44"/>
                </a:cxn>
                <a:cxn ang="0">
                  <a:pos x="40" y="41"/>
                </a:cxn>
                <a:cxn ang="0">
                  <a:pos x="36" y="36"/>
                </a:cxn>
                <a:cxn ang="0">
                  <a:pos x="29" y="36"/>
                </a:cxn>
                <a:cxn ang="0">
                  <a:pos x="26" y="34"/>
                </a:cxn>
                <a:cxn ang="0">
                  <a:pos x="23" y="31"/>
                </a:cxn>
                <a:cxn ang="0">
                  <a:pos x="21" y="53"/>
                </a:cxn>
                <a:cxn ang="0">
                  <a:pos x="18" y="56"/>
                </a:cxn>
                <a:cxn ang="0">
                  <a:pos x="1" y="55"/>
                </a:cxn>
                <a:cxn ang="0">
                  <a:pos x="0" y="93"/>
                </a:cxn>
                <a:cxn ang="0">
                  <a:pos x="13" y="110"/>
                </a:cxn>
                <a:cxn ang="0">
                  <a:pos x="34" y="109"/>
                </a:cxn>
                <a:cxn ang="0">
                  <a:pos x="35" y="112"/>
                </a:cxn>
                <a:cxn ang="0">
                  <a:pos x="40" y="111"/>
                </a:cxn>
                <a:cxn ang="0">
                  <a:pos x="55" y="114"/>
                </a:cxn>
                <a:cxn ang="0">
                  <a:pos x="66" y="101"/>
                </a:cxn>
                <a:cxn ang="0">
                  <a:pos x="77" y="93"/>
                </a:cxn>
                <a:cxn ang="0">
                  <a:pos x="83" y="87"/>
                </a:cxn>
                <a:cxn ang="0">
                  <a:pos x="93" y="87"/>
                </a:cxn>
                <a:cxn ang="0">
                  <a:pos x="93" y="87"/>
                </a:cxn>
                <a:cxn ang="0">
                  <a:pos x="91" y="79"/>
                </a:cxn>
                <a:cxn ang="0">
                  <a:pos x="122" y="67"/>
                </a:cxn>
                <a:cxn ang="0">
                  <a:pos x="120" y="62"/>
                </a:cxn>
                <a:cxn ang="0">
                  <a:pos x="122" y="51"/>
                </a:cxn>
                <a:cxn ang="0">
                  <a:pos x="127" y="48"/>
                </a:cxn>
                <a:cxn ang="0">
                  <a:pos x="126" y="30"/>
                </a:cxn>
                <a:cxn ang="0">
                  <a:pos x="130" y="28"/>
                </a:cxn>
                <a:cxn ang="0">
                  <a:pos x="125" y="16"/>
                </a:cxn>
                <a:cxn ang="0">
                  <a:pos x="110" y="9"/>
                </a:cxn>
                <a:cxn ang="0">
                  <a:pos x="100" y="5"/>
                </a:cxn>
              </a:cxnLst>
              <a:rect l="0" t="0" r="r" b="b"/>
              <a:pathLst>
                <a:path w="130" h="115">
                  <a:moveTo>
                    <a:pt x="100" y="5"/>
                  </a:moveTo>
                  <a:cubicBezTo>
                    <a:pt x="99" y="5"/>
                    <a:pt x="95" y="3"/>
                    <a:pt x="92" y="0"/>
                  </a:cubicBezTo>
                  <a:cubicBezTo>
                    <a:pt x="90" y="3"/>
                    <a:pt x="82" y="3"/>
                    <a:pt x="78" y="3"/>
                  </a:cubicBezTo>
                  <a:cubicBezTo>
                    <a:pt x="74" y="3"/>
                    <a:pt x="78" y="8"/>
                    <a:pt x="75" y="10"/>
                  </a:cubicBezTo>
                  <a:cubicBezTo>
                    <a:pt x="73" y="12"/>
                    <a:pt x="72" y="15"/>
                    <a:pt x="74" y="16"/>
                  </a:cubicBezTo>
                  <a:cubicBezTo>
                    <a:pt x="76" y="17"/>
                    <a:pt x="73" y="26"/>
                    <a:pt x="73" y="29"/>
                  </a:cubicBezTo>
                  <a:cubicBezTo>
                    <a:pt x="73" y="32"/>
                    <a:pt x="69" y="38"/>
                    <a:pt x="71" y="39"/>
                  </a:cubicBezTo>
                  <a:cubicBezTo>
                    <a:pt x="72" y="40"/>
                    <a:pt x="75" y="47"/>
                    <a:pt x="78" y="48"/>
                  </a:cubicBezTo>
                  <a:cubicBezTo>
                    <a:pt x="82" y="49"/>
                    <a:pt x="84" y="46"/>
                    <a:pt x="86" y="46"/>
                  </a:cubicBezTo>
                  <a:cubicBezTo>
                    <a:pt x="87" y="46"/>
                    <a:pt x="87" y="50"/>
                    <a:pt x="87" y="54"/>
                  </a:cubicBezTo>
                  <a:cubicBezTo>
                    <a:pt x="87" y="57"/>
                    <a:pt x="85" y="59"/>
                    <a:pt x="85" y="59"/>
                  </a:cubicBezTo>
                  <a:cubicBezTo>
                    <a:pt x="85" y="59"/>
                    <a:pt x="80" y="61"/>
                    <a:pt x="77" y="59"/>
                  </a:cubicBezTo>
                  <a:cubicBezTo>
                    <a:pt x="75" y="57"/>
                    <a:pt x="73" y="51"/>
                    <a:pt x="73" y="49"/>
                  </a:cubicBezTo>
                  <a:cubicBezTo>
                    <a:pt x="73" y="47"/>
                    <a:pt x="67" y="47"/>
                    <a:pt x="64" y="47"/>
                  </a:cubicBezTo>
                  <a:cubicBezTo>
                    <a:pt x="62" y="47"/>
                    <a:pt x="59" y="43"/>
                    <a:pt x="58" y="41"/>
                  </a:cubicBezTo>
                  <a:cubicBezTo>
                    <a:pt x="57" y="39"/>
                    <a:pt x="54" y="41"/>
                    <a:pt x="54" y="43"/>
                  </a:cubicBezTo>
                  <a:cubicBezTo>
                    <a:pt x="54" y="44"/>
                    <a:pt x="52" y="44"/>
                    <a:pt x="49" y="44"/>
                  </a:cubicBezTo>
                  <a:cubicBezTo>
                    <a:pt x="47" y="44"/>
                    <a:pt x="42" y="40"/>
                    <a:pt x="40" y="41"/>
                  </a:cubicBezTo>
                  <a:cubicBezTo>
                    <a:pt x="38" y="42"/>
                    <a:pt x="36" y="38"/>
                    <a:pt x="36" y="36"/>
                  </a:cubicBezTo>
                  <a:cubicBezTo>
                    <a:pt x="37" y="34"/>
                    <a:pt x="31" y="35"/>
                    <a:pt x="29" y="36"/>
                  </a:cubicBezTo>
                  <a:cubicBezTo>
                    <a:pt x="27" y="37"/>
                    <a:pt x="26" y="34"/>
                    <a:pt x="26" y="34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0" y="109"/>
                    <a:pt x="34" y="107"/>
                    <a:pt x="34" y="109"/>
                  </a:cubicBezTo>
                  <a:cubicBezTo>
                    <a:pt x="34" y="110"/>
                    <a:pt x="34" y="111"/>
                    <a:pt x="35" y="112"/>
                  </a:cubicBezTo>
                  <a:cubicBezTo>
                    <a:pt x="37" y="112"/>
                    <a:pt x="39" y="111"/>
                    <a:pt x="40" y="111"/>
                  </a:cubicBezTo>
                  <a:cubicBezTo>
                    <a:pt x="43" y="112"/>
                    <a:pt x="52" y="115"/>
                    <a:pt x="55" y="114"/>
                  </a:cubicBezTo>
                  <a:cubicBezTo>
                    <a:pt x="57" y="112"/>
                    <a:pt x="62" y="102"/>
                    <a:pt x="66" y="101"/>
                  </a:cubicBezTo>
                  <a:cubicBezTo>
                    <a:pt x="71" y="100"/>
                    <a:pt x="77" y="95"/>
                    <a:pt x="77" y="93"/>
                  </a:cubicBezTo>
                  <a:cubicBezTo>
                    <a:pt x="77" y="91"/>
                    <a:pt x="77" y="89"/>
                    <a:pt x="8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9"/>
                    <a:pt x="121" y="67"/>
                    <a:pt x="122" y="67"/>
                  </a:cubicBezTo>
                  <a:cubicBezTo>
                    <a:pt x="121" y="65"/>
                    <a:pt x="120" y="63"/>
                    <a:pt x="120" y="62"/>
                  </a:cubicBezTo>
                  <a:cubicBezTo>
                    <a:pt x="121" y="62"/>
                    <a:pt x="122" y="54"/>
                    <a:pt x="122" y="51"/>
                  </a:cubicBezTo>
                  <a:cubicBezTo>
                    <a:pt x="122" y="49"/>
                    <a:pt x="129" y="51"/>
                    <a:pt x="127" y="48"/>
                  </a:cubicBezTo>
                  <a:cubicBezTo>
                    <a:pt x="124" y="46"/>
                    <a:pt x="125" y="33"/>
                    <a:pt x="126" y="30"/>
                  </a:cubicBezTo>
                  <a:cubicBezTo>
                    <a:pt x="127" y="27"/>
                    <a:pt x="130" y="30"/>
                    <a:pt x="130" y="28"/>
                  </a:cubicBezTo>
                  <a:cubicBezTo>
                    <a:pt x="130" y="25"/>
                    <a:pt x="127" y="18"/>
                    <a:pt x="125" y="16"/>
                  </a:cubicBezTo>
                  <a:cubicBezTo>
                    <a:pt x="124" y="14"/>
                    <a:pt x="113" y="10"/>
                    <a:pt x="110" y="9"/>
                  </a:cubicBezTo>
                  <a:cubicBezTo>
                    <a:pt x="108" y="9"/>
                    <a:pt x="103" y="5"/>
                    <a:pt x="100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0" name="Freeform 12"/>
            <p:cNvSpPr/>
            <p:nvPr/>
          </p:nvSpPr>
          <p:spPr bwMode="auto">
            <a:xfrm>
              <a:off x="4968875" y="3278188"/>
              <a:ext cx="42863" cy="381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2" y="2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3" y="18"/>
                </a:cxn>
                <a:cxn ang="0">
                  <a:pos x="6" y="19"/>
                </a:cxn>
                <a:cxn ang="0">
                  <a:pos x="12" y="15"/>
                </a:cxn>
                <a:cxn ang="0">
                  <a:pos x="22" y="13"/>
                </a:cxn>
                <a:cxn ang="0">
                  <a:pos x="20" y="5"/>
                </a:cxn>
                <a:cxn ang="0">
                  <a:pos x="18" y="0"/>
                </a:cxn>
              </a:cxnLst>
              <a:rect l="0" t="0" r="r" b="b"/>
              <a:pathLst>
                <a:path w="22" h="20">
                  <a:moveTo>
                    <a:pt x="18" y="0"/>
                  </a:moveTo>
                  <a:cubicBezTo>
                    <a:pt x="16" y="1"/>
                    <a:pt x="13" y="2"/>
                    <a:pt x="12" y="2"/>
                  </a:cubicBezTo>
                  <a:cubicBezTo>
                    <a:pt x="11" y="3"/>
                    <a:pt x="10" y="4"/>
                    <a:pt x="6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2" y="6"/>
                    <a:pt x="3" y="12"/>
                    <a:pt x="3" y="12"/>
                  </a:cubicBezTo>
                  <a:cubicBezTo>
                    <a:pt x="3" y="12"/>
                    <a:pt x="0" y="12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4" y="18"/>
                    <a:pt x="5" y="18"/>
                    <a:pt x="6" y="19"/>
                  </a:cubicBezTo>
                  <a:cubicBezTo>
                    <a:pt x="13" y="20"/>
                    <a:pt x="12" y="15"/>
                    <a:pt x="12" y="15"/>
                  </a:cubicBezTo>
                  <a:cubicBezTo>
                    <a:pt x="12" y="15"/>
                    <a:pt x="21" y="16"/>
                    <a:pt x="22" y="13"/>
                  </a:cubicBezTo>
                  <a:cubicBezTo>
                    <a:pt x="22" y="10"/>
                    <a:pt x="20" y="5"/>
                    <a:pt x="20" y="5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1" name="Freeform 13"/>
            <p:cNvSpPr/>
            <p:nvPr/>
          </p:nvSpPr>
          <p:spPr bwMode="auto">
            <a:xfrm>
              <a:off x="5229225" y="2990850"/>
              <a:ext cx="223838" cy="298450"/>
            </a:xfrm>
            <a:custGeom>
              <a:avLst/>
              <a:gdLst/>
              <a:ahLst/>
              <a:cxnLst>
                <a:cxn ang="0">
                  <a:pos x="27" y="30"/>
                </a:cxn>
                <a:cxn ang="0">
                  <a:pos x="35" y="37"/>
                </a:cxn>
                <a:cxn ang="0">
                  <a:pos x="58" y="45"/>
                </a:cxn>
                <a:cxn ang="0">
                  <a:pos x="73" y="48"/>
                </a:cxn>
                <a:cxn ang="0">
                  <a:pos x="77" y="51"/>
                </a:cxn>
                <a:cxn ang="0">
                  <a:pos x="47" y="81"/>
                </a:cxn>
                <a:cxn ang="0">
                  <a:pos x="35" y="83"/>
                </a:cxn>
                <a:cxn ang="0">
                  <a:pos x="20" y="91"/>
                </a:cxn>
                <a:cxn ang="0">
                  <a:pos x="11" y="92"/>
                </a:cxn>
                <a:cxn ang="0">
                  <a:pos x="5" y="100"/>
                </a:cxn>
                <a:cxn ang="0">
                  <a:pos x="0" y="108"/>
                </a:cxn>
                <a:cxn ang="0">
                  <a:pos x="1" y="148"/>
                </a:cxn>
                <a:cxn ang="0">
                  <a:pos x="6" y="157"/>
                </a:cxn>
                <a:cxn ang="0">
                  <a:pos x="31" y="131"/>
                </a:cxn>
                <a:cxn ang="0">
                  <a:pos x="51" y="116"/>
                </a:cxn>
                <a:cxn ang="0">
                  <a:pos x="79" y="88"/>
                </a:cxn>
                <a:cxn ang="0">
                  <a:pos x="92" y="67"/>
                </a:cxn>
                <a:cxn ang="0">
                  <a:pos x="102" y="50"/>
                </a:cxn>
                <a:cxn ang="0">
                  <a:pos x="113" y="28"/>
                </a:cxn>
                <a:cxn ang="0">
                  <a:pos x="117" y="8"/>
                </a:cxn>
                <a:cxn ang="0">
                  <a:pos x="109" y="4"/>
                </a:cxn>
                <a:cxn ang="0">
                  <a:pos x="84" y="11"/>
                </a:cxn>
                <a:cxn ang="0">
                  <a:pos x="66" y="15"/>
                </a:cxn>
                <a:cxn ang="0">
                  <a:pos x="51" y="18"/>
                </a:cxn>
                <a:cxn ang="0">
                  <a:pos x="33" y="16"/>
                </a:cxn>
                <a:cxn ang="0">
                  <a:pos x="27" y="10"/>
                </a:cxn>
                <a:cxn ang="0">
                  <a:pos x="20" y="20"/>
                </a:cxn>
                <a:cxn ang="0">
                  <a:pos x="27" y="30"/>
                </a:cxn>
              </a:cxnLst>
              <a:rect l="0" t="0" r="r" b="b"/>
              <a:pathLst>
                <a:path w="117" h="157">
                  <a:moveTo>
                    <a:pt x="27" y="30"/>
                  </a:moveTo>
                  <a:cubicBezTo>
                    <a:pt x="29" y="31"/>
                    <a:pt x="33" y="36"/>
                    <a:pt x="35" y="37"/>
                  </a:cubicBezTo>
                  <a:cubicBezTo>
                    <a:pt x="37" y="37"/>
                    <a:pt x="50" y="41"/>
                    <a:pt x="58" y="45"/>
                  </a:cubicBezTo>
                  <a:cubicBezTo>
                    <a:pt x="66" y="48"/>
                    <a:pt x="71" y="48"/>
                    <a:pt x="73" y="48"/>
                  </a:cubicBezTo>
                  <a:cubicBezTo>
                    <a:pt x="76" y="48"/>
                    <a:pt x="79" y="49"/>
                    <a:pt x="77" y="51"/>
                  </a:cubicBezTo>
                  <a:cubicBezTo>
                    <a:pt x="75" y="52"/>
                    <a:pt x="50" y="77"/>
                    <a:pt x="47" y="81"/>
                  </a:cubicBezTo>
                  <a:cubicBezTo>
                    <a:pt x="44" y="84"/>
                    <a:pt x="42" y="83"/>
                    <a:pt x="35" y="83"/>
                  </a:cubicBezTo>
                  <a:cubicBezTo>
                    <a:pt x="27" y="83"/>
                    <a:pt x="22" y="91"/>
                    <a:pt x="20" y="91"/>
                  </a:cubicBezTo>
                  <a:cubicBezTo>
                    <a:pt x="19" y="90"/>
                    <a:pt x="14" y="91"/>
                    <a:pt x="11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11" y="151"/>
                    <a:pt x="23" y="140"/>
                    <a:pt x="31" y="131"/>
                  </a:cubicBezTo>
                  <a:cubicBezTo>
                    <a:pt x="41" y="121"/>
                    <a:pt x="46" y="118"/>
                    <a:pt x="51" y="116"/>
                  </a:cubicBezTo>
                  <a:cubicBezTo>
                    <a:pt x="56" y="113"/>
                    <a:pt x="70" y="100"/>
                    <a:pt x="79" y="88"/>
                  </a:cubicBezTo>
                  <a:cubicBezTo>
                    <a:pt x="85" y="81"/>
                    <a:pt x="91" y="73"/>
                    <a:pt x="92" y="67"/>
                  </a:cubicBezTo>
                  <a:cubicBezTo>
                    <a:pt x="93" y="62"/>
                    <a:pt x="98" y="55"/>
                    <a:pt x="102" y="50"/>
                  </a:cubicBezTo>
                  <a:cubicBezTo>
                    <a:pt x="106" y="45"/>
                    <a:pt x="113" y="32"/>
                    <a:pt x="113" y="28"/>
                  </a:cubicBezTo>
                  <a:cubicBezTo>
                    <a:pt x="113" y="24"/>
                    <a:pt x="116" y="15"/>
                    <a:pt x="117" y="8"/>
                  </a:cubicBezTo>
                  <a:cubicBezTo>
                    <a:pt x="117" y="1"/>
                    <a:pt x="111" y="0"/>
                    <a:pt x="109" y="4"/>
                  </a:cubicBezTo>
                  <a:cubicBezTo>
                    <a:pt x="107" y="8"/>
                    <a:pt x="93" y="11"/>
                    <a:pt x="84" y="11"/>
                  </a:cubicBezTo>
                  <a:cubicBezTo>
                    <a:pt x="75" y="11"/>
                    <a:pt x="69" y="12"/>
                    <a:pt x="66" y="15"/>
                  </a:cubicBezTo>
                  <a:cubicBezTo>
                    <a:pt x="63" y="18"/>
                    <a:pt x="54" y="14"/>
                    <a:pt x="51" y="18"/>
                  </a:cubicBezTo>
                  <a:cubicBezTo>
                    <a:pt x="48" y="21"/>
                    <a:pt x="36" y="24"/>
                    <a:pt x="33" y="16"/>
                  </a:cubicBezTo>
                  <a:cubicBezTo>
                    <a:pt x="31" y="13"/>
                    <a:pt x="29" y="11"/>
                    <a:pt x="27" y="10"/>
                  </a:cubicBezTo>
                  <a:cubicBezTo>
                    <a:pt x="24" y="13"/>
                    <a:pt x="20" y="18"/>
                    <a:pt x="20" y="20"/>
                  </a:cubicBezTo>
                  <a:cubicBezTo>
                    <a:pt x="21" y="22"/>
                    <a:pt x="25" y="29"/>
                    <a:pt x="27" y="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2" name="Freeform 14"/>
            <p:cNvSpPr/>
            <p:nvPr/>
          </p:nvSpPr>
          <p:spPr bwMode="auto">
            <a:xfrm>
              <a:off x="4078288" y="2441575"/>
              <a:ext cx="260350" cy="206375"/>
            </a:xfrm>
            <a:custGeom>
              <a:avLst/>
              <a:gdLst/>
              <a:ahLst/>
              <a:cxnLst>
                <a:cxn ang="0">
                  <a:pos x="50" y="108"/>
                </a:cxn>
                <a:cxn ang="0">
                  <a:pos x="50" y="93"/>
                </a:cxn>
                <a:cxn ang="0">
                  <a:pos x="68" y="81"/>
                </a:cxn>
                <a:cxn ang="0">
                  <a:pos x="75" y="79"/>
                </a:cxn>
                <a:cxn ang="0">
                  <a:pos x="85" y="77"/>
                </a:cxn>
                <a:cxn ang="0">
                  <a:pos x="91" y="70"/>
                </a:cxn>
                <a:cxn ang="0">
                  <a:pos x="99" y="67"/>
                </a:cxn>
                <a:cxn ang="0">
                  <a:pos x="104" y="64"/>
                </a:cxn>
                <a:cxn ang="0">
                  <a:pos x="106" y="57"/>
                </a:cxn>
                <a:cxn ang="0">
                  <a:pos x="110" y="54"/>
                </a:cxn>
                <a:cxn ang="0">
                  <a:pos x="116" y="50"/>
                </a:cxn>
                <a:cxn ang="0">
                  <a:pos x="133" y="49"/>
                </a:cxn>
                <a:cxn ang="0">
                  <a:pos x="135" y="45"/>
                </a:cxn>
                <a:cxn ang="0">
                  <a:pos x="131" y="37"/>
                </a:cxn>
                <a:cxn ang="0">
                  <a:pos x="130" y="27"/>
                </a:cxn>
                <a:cxn ang="0">
                  <a:pos x="127" y="15"/>
                </a:cxn>
                <a:cxn ang="0">
                  <a:pos x="125" y="11"/>
                </a:cxn>
                <a:cxn ang="0">
                  <a:pos x="112" y="8"/>
                </a:cxn>
                <a:cxn ang="0">
                  <a:pos x="93" y="6"/>
                </a:cxn>
                <a:cxn ang="0">
                  <a:pos x="82" y="2"/>
                </a:cxn>
                <a:cxn ang="0">
                  <a:pos x="70" y="25"/>
                </a:cxn>
                <a:cxn ang="0">
                  <a:pos x="53" y="33"/>
                </a:cxn>
                <a:cxn ang="0">
                  <a:pos x="44" y="42"/>
                </a:cxn>
                <a:cxn ang="0">
                  <a:pos x="38" y="53"/>
                </a:cxn>
                <a:cxn ang="0">
                  <a:pos x="38" y="70"/>
                </a:cxn>
                <a:cxn ang="0">
                  <a:pos x="25" y="89"/>
                </a:cxn>
                <a:cxn ang="0">
                  <a:pos x="8" y="100"/>
                </a:cxn>
                <a:cxn ang="0">
                  <a:pos x="0" y="104"/>
                </a:cxn>
                <a:cxn ang="0">
                  <a:pos x="42" y="104"/>
                </a:cxn>
                <a:cxn ang="0">
                  <a:pos x="50" y="108"/>
                </a:cxn>
              </a:cxnLst>
              <a:rect l="0" t="0" r="r" b="b"/>
              <a:pathLst>
                <a:path w="136" h="108">
                  <a:moveTo>
                    <a:pt x="50" y="108"/>
                  </a:moveTo>
                  <a:cubicBezTo>
                    <a:pt x="50" y="101"/>
                    <a:pt x="49" y="94"/>
                    <a:pt x="50" y="93"/>
                  </a:cubicBezTo>
                  <a:cubicBezTo>
                    <a:pt x="50" y="91"/>
                    <a:pt x="65" y="83"/>
                    <a:pt x="68" y="81"/>
                  </a:cubicBezTo>
                  <a:cubicBezTo>
                    <a:pt x="70" y="80"/>
                    <a:pt x="75" y="82"/>
                    <a:pt x="75" y="79"/>
                  </a:cubicBezTo>
                  <a:cubicBezTo>
                    <a:pt x="75" y="76"/>
                    <a:pt x="81" y="77"/>
                    <a:pt x="85" y="77"/>
                  </a:cubicBezTo>
                  <a:cubicBezTo>
                    <a:pt x="89" y="76"/>
                    <a:pt x="91" y="73"/>
                    <a:pt x="91" y="70"/>
                  </a:cubicBezTo>
                  <a:cubicBezTo>
                    <a:pt x="91" y="67"/>
                    <a:pt x="96" y="67"/>
                    <a:pt x="99" y="67"/>
                  </a:cubicBezTo>
                  <a:cubicBezTo>
                    <a:pt x="103" y="67"/>
                    <a:pt x="102" y="64"/>
                    <a:pt x="104" y="64"/>
                  </a:cubicBezTo>
                  <a:cubicBezTo>
                    <a:pt x="107" y="64"/>
                    <a:pt x="105" y="60"/>
                    <a:pt x="106" y="57"/>
                  </a:cubicBezTo>
                  <a:cubicBezTo>
                    <a:pt x="106" y="53"/>
                    <a:pt x="106" y="54"/>
                    <a:pt x="110" y="54"/>
                  </a:cubicBezTo>
                  <a:cubicBezTo>
                    <a:pt x="113" y="54"/>
                    <a:pt x="116" y="52"/>
                    <a:pt x="116" y="50"/>
                  </a:cubicBezTo>
                  <a:cubicBezTo>
                    <a:pt x="116" y="48"/>
                    <a:pt x="130" y="49"/>
                    <a:pt x="133" y="49"/>
                  </a:cubicBezTo>
                  <a:cubicBezTo>
                    <a:pt x="135" y="49"/>
                    <a:pt x="136" y="46"/>
                    <a:pt x="135" y="45"/>
                  </a:cubicBezTo>
                  <a:cubicBezTo>
                    <a:pt x="135" y="43"/>
                    <a:pt x="133" y="37"/>
                    <a:pt x="131" y="37"/>
                  </a:cubicBezTo>
                  <a:cubicBezTo>
                    <a:pt x="129" y="37"/>
                    <a:pt x="130" y="31"/>
                    <a:pt x="130" y="27"/>
                  </a:cubicBezTo>
                  <a:cubicBezTo>
                    <a:pt x="130" y="22"/>
                    <a:pt x="129" y="18"/>
                    <a:pt x="127" y="15"/>
                  </a:cubicBezTo>
                  <a:cubicBezTo>
                    <a:pt x="126" y="14"/>
                    <a:pt x="126" y="13"/>
                    <a:pt x="125" y="11"/>
                  </a:cubicBezTo>
                  <a:cubicBezTo>
                    <a:pt x="121" y="11"/>
                    <a:pt x="116" y="8"/>
                    <a:pt x="112" y="8"/>
                  </a:cubicBezTo>
                  <a:cubicBezTo>
                    <a:pt x="106" y="8"/>
                    <a:pt x="97" y="11"/>
                    <a:pt x="93" y="6"/>
                  </a:cubicBezTo>
                  <a:cubicBezTo>
                    <a:pt x="88" y="2"/>
                    <a:pt x="85" y="0"/>
                    <a:pt x="82" y="2"/>
                  </a:cubicBezTo>
                  <a:cubicBezTo>
                    <a:pt x="79" y="3"/>
                    <a:pt x="73" y="20"/>
                    <a:pt x="70" y="25"/>
                  </a:cubicBezTo>
                  <a:cubicBezTo>
                    <a:pt x="67" y="29"/>
                    <a:pt x="57" y="33"/>
                    <a:pt x="53" y="33"/>
                  </a:cubicBezTo>
                  <a:cubicBezTo>
                    <a:pt x="48" y="33"/>
                    <a:pt x="48" y="40"/>
                    <a:pt x="44" y="42"/>
                  </a:cubicBezTo>
                  <a:cubicBezTo>
                    <a:pt x="41" y="45"/>
                    <a:pt x="42" y="50"/>
                    <a:pt x="38" y="53"/>
                  </a:cubicBezTo>
                  <a:cubicBezTo>
                    <a:pt x="34" y="56"/>
                    <a:pt x="36" y="67"/>
                    <a:pt x="38" y="70"/>
                  </a:cubicBezTo>
                  <a:cubicBezTo>
                    <a:pt x="40" y="74"/>
                    <a:pt x="30" y="85"/>
                    <a:pt x="25" y="89"/>
                  </a:cubicBezTo>
                  <a:cubicBezTo>
                    <a:pt x="19" y="92"/>
                    <a:pt x="17" y="98"/>
                    <a:pt x="8" y="100"/>
                  </a:cubicBezTo>
                  <a:cubicBezTo>
                    <a:pt x="5" y="100"/>
                    <a:pt x="2" y="102"/>
                    <a:pt x="0" y="104"/>
                  </a:cubicBezTo>
                  <a:cubicBezTo>
                    <a:pt x="14" y="104"/>
                    <a:pt x="35" y="104"/>
                    <a:pt x="42" y="104"/>
                  </a:cubicBezTo>
                  <a:cubicBezTo>
                    <a:pt x="50" y="104"/>
                    <a:pt x="48" y="106"/>
                    <a:pt x="50" y="10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3" name="Freeform 15"/>
            <p:cNvSpPr/>
            <p:nvPr/>
          </p:nvSpPr>
          <p:spPr bwMode="auto">
            <a:xfrm>
              <a:off x="4519613" y="2405063"/>
              <a:ext cx="93663" cy="174625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10" y="35"/>
                </a:cxn>
                <a:cxn ang="0">
                  <a:pos x="3" y="42"/>
                </a:cxn>
                <a:cxn ang="0">
                  <a:pos x="7" y="54"/>
                </a:cxn>
                <a:cxn ang="0">
                  <a:pos x="12" y="62"/>
                </a:cxn>
                <a:cxn ang="0">
                  <a:pos x="21" y="68"/>
                </a:cxn>
                <a:cxn ang="0">
                  <a:pos x="26" y="88"/>
                </a:cxn>
                <a:cxn ang="0">
                  <a:pos x="27" y="91"/>
                </a:cxn>
                <a:cxn ang="0">
                  <a:pos x="32" y="87"/>
                </a:cxn>
                <a:cxn ang="0">
                  <a:pos x="34" y="78"/>
                </a:cxn>
                <a:cxn ang="0">
                  <a:pos x="35" y="73"/>
                </a:cxn>
                <a:cxn ang="0">
                  <a:pos x="43" y="65"/>
                </a:cxn>
                <a:cxn ang="0">
                  <a:pos x="48" y="61"/>
                </a:cxn>
                <a:cxn ang="0">
                  <a:pos x="49" y="55"/>
                </a:cxn>
                <a:cxn ang="0">
                  <a:pos x="44" y="51"/>
                </a:cxn>
                <a:cxn ang="0">
                  <a:pos x="40" y="47"/>
                </a:cxn>
                <a:cxn ang="0">
                  <a:pos x="31" y="43"/>
                </a:cxn>
                <a:cxn ang="0">
                  <a:pos x="40" y="35"/>
                </a:cxn>
                <a:cxn ang="0">
                  <a:pos x="40" y="20"/>
                </a:cxn>
                <a:cxn ang="0">
                  <a:pos x="42" y="10"/>
                </a:cxn>
                <a:cxn ang="0">
                  <a:pos x="40" y="6"/>
                </a:cxn>
                <a:cxn ang="0">
                  <a:pos x="35" y="4"/>
                </a:cxn>
                <a:cxn ang="0">
                  <a:pos x="20" y="4"/>
                </a:cxn>
                <a:cxn ang="0">
                  <a:pos x="13" y="5"/>
                </a:cxn>
                <a:cxn ang="0">
                  <a:pos x="13" y="23"/>
                </a:cxn>
              </a:cxnLst>
              <a:rect l="0" t="0" r="r" b="b"/>
              <a:pathLst>
                <a:path w="49" h="91">
                  <a:moveTo>
                    <a:pt x="13" y="23"/>
                  </a:moveTo>
                  <a:cubicBezTo>
                    <a:pt x="16" y="27"/>
                    <a:pt x="13" y="34"/>
                    <a:pt x="10" y="35"/>
                  </a:cubicBezTo>
                  <a:cubicBezTo>
                    <a:pt x="7" y="36"/>
                    <a:pt x="5" y="42"/>
                    <a:pt x="3" y="42"/>
                  </a:cubicBezTo>
                  <a:cubicBezTo>
                    <a:pt x="0" y="42"/>
                    <a:pt x="3" y="52"/>
                    <a:pt x="7" y="54"/>
                  </a:cubicBezTo>
                  <a:cubicBezTo>
                    <a:pt x="12" y="56"/>
                    <a:pt x="12" y="60"/>
                    <a:pt x="12" y="62"/>
                  </a:cubicBezTo>
                  <a:cubicBezTo>
                    <a:pt x="12" y="64"/>
                    <a:pt x="19" y="66"/>
                    <a:pt x="21" y="68"/>
                  </a:cubicBezTo>
                  <a:cubicBezTo>
                    <a:pt x="23" y="71"/>
                    <a:pt x="26" y="84"/>
                    <a:pt x="26" y="88"/>
                  </a:cubicBezTo>
                  <a:cubicBezTo>
                    <a:pt x="26" y="89"/>
                    <a:pt x="26" y="90"/>
                    <a:pt x="27" y="91"/>
                  </a:cubicBezTo>
                  <a:cubicBezTo>
                    <a:pt x="29" y="90"/>
                    <a:pt x="31" y="89"/>
                    <a:pt x="32" y="87"/>
                  </a:cubicBezTo>
                  <a:cubicBezTo>
                    <a:pt x="33" y="84"/>
                    <a:pt x="34" y="79"/>
                    <a:pt x="34" y="78"/>
                  </a:cubicBezTo>
                  <a:cubicBezTo>
                    <a:pt x="33" y="77"/>
                    <a:pt x="33" y="74"/>
                    <a:pt x="35" y="73"/>
                  </a:cubicBezTo>
                  <a:cubicBezTo>
                    <a:pt x="36" y="72"/>
                    <a:pt x="42" y="65"/>
                    <a:pt x="43" y="65"/>
                  </a:cubicBezTo>
                  <a:cubicBezTo>
                    <a:pt x="45" y="64"/>
                    <a:pt x="48" y="65"/>
                    <a:pt x="48" y="61"/>
                  </a:cubicBezTo>
                  <a:cubicBezTo>
                    <a:pt x="48" y="60"/>
                    <a:pt x="48" y="58"/>
                    <a:pt x="49" y="55"/>
                  </a:cubicBezTo>
                  <a:cubicBezTo>
                    <a:pt x="46" y="54"/>
                    <a:pt x="44" y="52"/>
                    <a:pt x="44" y="51"/>
                  </a:cubicBezTo>
                  <a:cubicBezTo>
                    <a:pt x="44" y="49"/>
                    <a:pt x="41" y="45"/>
                    <a:pt x="40" y="47"/>
                  </a:cubicBezTo>
                  <a:cubicBezTo>
                    <a:pt x="38" y="49"/>
                    <a:pt x="32" y="47"/>
                    <a:pt x="31" y="43"/>
                  </a:cubicBezTo>
                  <a:cubicBezTo>
                    <a:pt x="30" y="39"/>
                    <a:pt x="35" y="39"/>
                    <a:pt x="40" y="35"/>
                  </a:cubicBezTo>
                  <a:cubicBezTo>
                    <a:pt x="44" y="31"/>
                    <a:pt x="45" y="24"/>
                    <a:pt x="40" y="20"/>
                  </a:cubicBezTo>
                  <a:cubicBezTo>
                    <a:pt x="35" y="16"/>
                    <a:pt x="38" y="14"/>
                    <a:pt x="42" y="10"/>
                  </a:cubicBezTo>
                  <a:cubicBezTo>
                    <a:pt x="45" y="7"/>
                    <a:pt x="42" y="5"/>
                    <a:pt x="40" y="6"/>
                  </a:cubicBezTo>
                  <a:cubicBezTo>
                    <a:pt x="39" y="8"/>
                    <a:pt x="36" y="8"/>
                    <a:pt x="35" y="4"/>
                  </a:cubicBezTo>
                  <a:cubicBezTo>
                    <a:pt x="35" y="0"/>
                    <a:pt x="24" y="0"/>
                    <a:pt x="20" y="4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2" y="12"/>
                    <a:pt x="12" y="20"/>
                    <a:pt x="13" y="2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4" name="Freeform 16"/>
            <p:cNvSpPr/>
            <p:nvPr/>
          </p:nvSpPr>
          <p:spPr bwMode="auto">
            <a:xfrm>
              <a:off x="4171950" y="2411413"/>
              <a:ext cx="449263" cy="430213"/>
            </a:xfrm>
            <a:custGeom>
              <a:avLst/>
              <a:gdLst/>
              <a:ahLst/>
              <a:cxnLst>
                <a:cxn ang="0">
                  <a:pos x="81" y="43"/>
                </a:cxn>
                <a:cxn ang="0">
                  <a:pos x="82" y="53"/>
                </a:cxn>
                <a:cxn ang="0">
                  <a:pos x="86" y="61"/>
                </a:cxn>
                <a:cxn ang="0">
                  <a:pos x="84" y="65"/>
                </a:cxn>
                <a:cxn ang="0">
                  <a:pos x="67" y="66"/>
                </a:cxn>
                <a:cxn ang="0">
                  <a:pos x="61" y="70"/>
                </a:cxn>
                <a:cxn ang="0">
                  <a:pos x="57" y="73"/>
                </a:cxn>
                <a:cxn ang="0">
                  <a:pos x="55" y="80"/>
                </a:cxn>
                <a:cxn ang="0">
                  <a:pos x="50" y="83"/>
                </a:cxn>
                <a:cxn ang="0">
                  <a:pos x="42" y="86"/>
                </a:cxn>
                <a:cxn ang="0">
                  <a:pos x="36" y="93"/>
                </a:cxn>
                <a:cxn ang="0">
                  <a:pos x="26" y="95"/>
                </a:cxn>
                <a:cxn ang="0">
                  <a:pos x="19" y="97"/>
                </a:cxn>
                <a:cxn ang="0">
                  <a:pos x="1" y="109"/>
                </a:cxn>
                <a:cxn ang="0">
                  <a:pos x="1" y="124"/>
                </a:cxn>
                <a:cxn ang="0">
                  <a:pos x="3" y="126"/>
                </a:cxn>
                <a:cxn ang="0">
                  <a:pos x="112" y="199"/>
                </a:cxn>
                <a:cxn ang="0">
                  <a:pos x="120" y="209"/>
                </a:cxn>
                <a:cxn ang="0">
                  <a:pos x="132" y="213"/>
                </a:cxn>
                <a:cxn ang="0">
                  <a:pos x="138" y="225"/>
                </a:cxn>
                <a:cxn ang="0">
                  <a:pos x="149" y="223"/>
                </a:cxn>
                <a:cxn ang="0">
                  <a:pos x="166" y="217"/>
                </a:cxn>
                <a:cxn ang="0">
                  <a:pos x="187" y="201"/>
                </a:cxn>
                <a:cxn ang="0">
                  <a:pos x="235" y="171"/>
                </a:cxn>
                <a:cxn ang="0">
                  <a:pos x="235" y="171"/>
                </a:cxn>
                <a:cxn ang="0">
                  <a:pos x="230" y="161"/>
                </a:cxn>
                <a:cxn ang="0">
                  <a:pos x="221" y="158"/>
                </a:cxn>
                <a:cxn ang="0">
                  <a:pos x="214" y="154"/>
                </a:cxn>
                <a:cxn ang="0">
                  <a:pos x="212" y="145"/>
                </a:cxn>
                <a:cxn ang="0">
                  <a:pos x="207" y="138"/>
                </a:cxn>
                <a:cxn ang="0">
                  <a:pos x="212" y="133"/>
                </a:cxn>
                <a:cxn ang="0">
                  <a:pos x="211" y="127"/>
                </a:cxn>
                <a:cxn ang="0">
                  <a:pos x="211" y="120"/>
                </a:cxn>
                <a:cxn ang="0">
                  <a:pos x="211" y="113"/>
                </a:cxn>
                <a:cxn ang="0">
                  <a:pos x="212" y="101"/>
                </a:cxn>
                <a:cxn ang="0">
                  <a:pos x="207" y="91"/>
                </a:cxn>
                <a:cxn ang="0">
                  <a:pos x="209" y="88"/>
                </a:cxn>
                <a:cxn ang="0">
                  <a:pos x="208" y="85"/>
                </a:cxn>
                <a:cxn ang="0">
                  <a:pos x="203" y="65"/>
                </a:cxn>
                <a:cxn ang="0">
                  <a:pos x="194" y="59"/>
                </a:cxn>
                <a:cxn ang="0">
                  <a:pos x="189" y="51"/>
                </a:cxn>
                <a:cxn ang="0">
                  <a:pos x="185" y="39"/>
                </a:cxn>
                <a:cxn ang="0">
                  <a:pos x="192" y="32"/>
                </a:cxn>
                <a:cxn ang="0">
                  <a:pos x="195" y="20"/>
                </a:cxn>
                <a:cxn ang="0">
                  <a:pos x="195" y="2"/>
                </a:cxn>
                <a:cxn ang="0">
                  <a:pos x="185" y="0"/>
                </a:cxn>
                <a:cxn ang="0">
                  <a:pos x="173" y="1"/>
                </a:cxn>
                <a:cxn ang="0">
                  <a:pos x="158" y="5"/>
                </a:cxn>
                <a:cxn ang="0">
                  <a:pos x="115" y="7"/>
                </a:cxn>
                <a:cxn ang="0">
                  <a:pos x="98" y="16"/>
                </a:cxn>
                <a:cxn ang="0">
                  <a:pos x="80" y="26"/>
                </a:cxn>
                <a:cxn ang="0">
                  <a:pos x="76" y="27"/>
                </a:cxn>
                <a:cxn ang="0">
                  <a:pos x="78" y="31"/>
                </a:cxn>
                <a:cxn ang="0">
                  <a:pos x="81" y="43"/>
                </a:cxn>
              </a:cxnLst>
              <a:rect l="0" t="0" r="r" b="b"/>
              <a:pathLst>
                <a:path w="235" h="225">
                  <a:moveTo>
                    <a:pt x="81" y="43"/>
                  </a:moveTo>
                  <a:cubicBezTo>
                    <a:pt x="81" y="47"/>
                    <a:pt x="80" y="53"/>
                    <a:pt x="82" y="53"/>
                  </a:cubicBezTo>
                  <a:cubicBezTo>
                    <a:pt x="84" y="53"/>
                    <a:pt x="86" y="59"/>
                    <a:pt x="86" y="61"/>
                  </a:cubicBezTo>
                  <a:cubicBezTo>
                    <a:pt x="87" y="62"/>
                    <a:pt x="86" y="65"/>
                    <a:pt x="84" y="65"/>
                  </a:cubicBezTo>
                  <a:cubicBezTo>
                    <a:pt x="81" y="65"/>
                    <a:pt x="67" y="64"/>
                    <a:pt x="67" y="66"/>
                  </a:cubicBezTo>
                  <a:cubicBezTo>
                    <a:pt x="67" y="68"/>
                    <a:pt x="64" y="70"/>
                    <a:pt x="61" y="70"/>
                  </a:cubicBezTo>
                  <a:cubicBezTo>
                    <a:pt x="57" y="70"/>
                    <a:pt x="57" y="69"/>
                    <a:pt x="57" y="73"/>
                  </a:cubicBezTo>
                  <a:cubicBezTo>
                    <a:pt x="56" y="76"/>
                    <a:pt x="58" y="80"/>
                    <a:pt x="55" y="80"/>
                  </a:cubicBezTo>
                  <a:cubicBezTo>
                    <a:pt x="53" y="80"/>
                    <a:pt x="54" y="83"/>
                    <a:pt x="50" y="83"/>
                  </a:cubicBezTo>
                  <a:cubicBezTo>
                    <a:pt x="47" y="83"/>
                    <a:pt x="42" y="83"/>
                    <a:pt x="42" y="86"/>
                  </a:cubicBezTo>
                  <a:cubicBezTo>
                    <a:pt x="42" y="89"/>
                    <a:pt x="40" y="92"/>
                    <a:pt x="36" y="93"/>
                  </a:cubicBezTo>
                  <a:cubicBezTo>
                    <a:pt x="32" y="93"/>
                    <a:pt x="26" y="92"/>
                    <a:pt x="26" y="95"/>
                  </a:cubicBezTo>
                  <a:cubicBezTo>
                    <a:pt x="26" y="98"/>
                    <a:pt x="21" y="96"/>
                    <a:pt x="19" y="97"/>
                  </a:cubicBezTo>
                  <a:cubicBezTo>
                    <a:pt x="16" y="99"/>
                    <a:pt x="1" y="107"/>
                    <a:pt x="1" y="109"/>
                  </a:cubicBezTo>
                  <a:cubicBezTo>
                    <a:pt x="0" y="110"/>
                    <a:pt x="1" y="117"/>
                    <a:pt x="1" y="124"/>
                  </a:cubicBezTo>
                  <a:cubicBezTo>
                    <a:pt x="1" y="125"/>
                    <a:pt x="2" y="126"/>
                    <a:pt x="3" y="126"/>
                  </a:cubicBezTo>
                  <a:cubicBezTo>
                    <a:pt x="9" y="129"/>
                    <a:pt x="109" y="196"/>
                    <a:pt x="112" y="199"/>
                  </a:cubicBezTo>
                  <a:cubicBezTo>
                    <a:pt x="116" y="202"/>
                    <a:pt x="120" y="209"/>
                    <a:pt x="120" y="209"/>
                  </a:cubicBezTo>
                  <a:cubicBezTo>
                    <a:pt x="120" y="209"/>
                    <a:pt x="127" y="210"/>
                    <a:pt x="132" y="213"/>
                  </a:cubicBezTo>
                  <a:cubicBezTo>
                    <a:pt x="138" y="217"/>
                    <a:pt x="138" y="225"/>
                    <a:pt x="138" y="225"/>
                  </a:cubicBezTo>
                  <a:cubicBezTo>
                    <a:pt x="138" y="225"/>
                    <a:pt x="145" y="224"/>
                    <a:pt x="149" y="223"/>
                  </a:cubicBezTo>
                  <a:cubicBezTo>
                    <a:pt x="153" y="222"/>
                    <a:pt x="166" y="217"/>
                    <a:pt x="166" y="217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65"/>
                    <a:pt x="232" y="161"/>
                    <a:pt x="230" y="161"/>
                  </a:cubicBezTo>
                  <a:cubicBezTo>
                    <a:pt x="227" y="161"/>
                    <a:pt x="225" y="158"/>
                    <a:pt x="221" y="158"/>
                  </a:cubicBezTo>
                  <a:cubicBezTo>
                    <a:pt x="218" y="158"/>
                    <a:pt x="214" y="157"/>
                    <a:pt x="214" y="154"/>
                  </a:cubicBezTo>
                  <a:cubicBezTo>
                    <a:pt x="213" y="151"/>
                    <a:pt x="215" y="149"/>
                    <a:pt x="212" y="145"/>
                  </a:cubicBezTo>
                  <a:cubicBezTo>
                    <a:pt x="210" y="141"/>
                    <a:pt x="207" y="140"/>
                    <a:pt x="207" y="138"/>
                  </a:cubicBezTo>
                  <a:cubicBezTo>
                    <a:pt x="207" y="136"/>
                    <a:pt x="212" y="133"/>
                    <a:pt x="212" y="133"/>
                  </a:cubicBezTo>
                  <a:cubicBezTo>
                    <a:pt x="213" y="132"/>
                    <a:pt x="211" y="129"/>
                    <a:pt x="211" y="127"/>
                  </a:cubicBezTo>
                  <a:cubicBezTo>
                    <a:pt x="211" y="126"/>
                    <a:pt x="209" y="122"/>
                    <a:pt x="211" y="120"/>
                  </a:cubicBezTo>
                  <a:cubicBezTo>
                    <a:pt x="212" y="118"/>
                    <a:pt x="213" y="116"/>
                    <a:pt x="211" y="113"/>
                  </a:cubicBezTo>
                  <a:cubicBezTo>
                    <a:pt x="210" y="109"/>
                    <a:pt x="214" y="106"/>
                    <a:pt x="212" y="101"/>
                  </a:cubicBezTo>
                  <a:cubicBezTo>
                    <a:pt x="210" y="96"/>
                    <a:pt x="206" y="92"/>
                    <a:pt x="207" y="91"/>
                  </a:cubicBezTo>
                  <a:cubicBezTo>
                    <a:pt x="207" y="90"/>
                    <a:pt x="208" y="89"/>
                    <a:pt x="209" y="88"/>
                  </a:cubicBezTo>
                  <a:cubicBezTo>
                    <a:pt x="208" y="87"/>
                    <a:pt x="208" y="86"/>
                    <a:pt x="208" y="85"/>
                  </a:cubicBezTo>
                  <a:cubicBezTo>
                    <a:pt x="208" y="81"/>
                    <a:pt x="205" y="68"/>
                    <a:pt x="203" y="65"/>
                  </a:cubicBezTo>
                  <a:cubicBezTo>
                    <a:pt x="201" y="63"/>
                    <a:pt x="194" y="61"/>
                    <a:pt x="194" y="59"/>
                  </a:cubicBezTo>
                  <a:cubicBezTo>
                    <a:pt x="194" y="57"/>
                    <a:pt x="194" y="53"/>
                    <a:pt x="189" y="51"/>
                  </a:cubicBezTo>
                  <a:cubicBezTo>
                    <a:pt x="185" y="49"/>
                    <a:pt x="182" y="39"/>
                    <a:pt x="185" y="39"/>
                  </a:cubicBezTo>
                  <a:cubicBezTo>
                    <a:pt x="187" y="39"/>
                    <a:pt x="189" y="33"/>
                    <a:pt x="192" y="32"/>
                  </a:cubicBezTo>
                  <a:cubicBezTo>
                    <a:pt x="195" y="31"/>
                    <a:pt x="198" y="24"/>
                    <a:pt x="195" y="20"/>
                  </a:cubicBezTo>
                  <a:cubicBezTo>
                    <a:pt x="194" y="17"/>
                    <a:pt x="194" y="9"/>
                    <a:pt x="195" y="2"/>
                  </a:cubicBezTo>
                  <a:cubicBezTo>
                    <a:pt x="191" y="2"/>
                    <a:pt x="186" y="1"/>
                    <a:pt x="185" y="0"/>
                  </a:cubicBezTo>
                  <a:cubicBezTo>
                    <a:pt x="183" y="0"/>
                    <a:pt x="177" y="1"/>
                    <a:pt x="173" y="1"/>
                  </a:cubicBezTo>
                  <a:cubicBezTo>
                    <a:pt x="170" y="2"/>
                    <a:pt x="161" y="7"/>
                    <a:pt x="158" y="5"/>
                  </a:cubicBezTo>
                  <a:cubicBezTo>
                    <a:pt x="155" y="2"/>
                    <a:pt x="124" y="7"/>
                    <a:pt x="115" y="7"/>
                  </a:cubicBezTo>
                  <a:cubicBezTo>
                    <a:pt x="107" y="7"/>
                    <a:pt x="103" y="16"/>
                    <a:pt x="98" y="16"/>
                  </a:cubicBezTo>
                  <a:cubicBezTo>
                    <a:pt x="93" y="16"/>
                    <a:pt x="85" y="21"/>
                    <a:pt x="80" y="26"/>
                  </a:cubicBezTo>
                  <a:cubicBezTo>
                    <a:pt x="79" y="27"/>
                    <a:pt x="78" y="27"/>
                    <a:pt x="76" y="27"/>
                  </a:cubicBezTo>
                  <a:cubicBezTo>
                    <a:pt x="77" y="29"/>
                    <a:pt x="77" y="30"/>
                    <a:pt x="78" y="31"/>
                  </a:cubicBezTo>
                  <a:cubicBezTo>
                    <a:pt x="80" y="34"/>
                    <a:pt x="81" y="38"/>
                    <a:pt x="81" y="4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5" name="Freeform 17"/>
            <p:cNvSpPr/>
            <p:nvPr/>
          </p:nvSpPr>
          <p:spPr bwMode="auto">
            <a:xfrm>
              <a:off x="4565650" y="2509838"/>
              <a:ext cx="328613" cy="31591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1" y="18"/>
                </a:cxn>
                <a:cxn ang="0">
                  <a:pos x="10" y="23"/>
                </a:cxn>
                <a:cxn ang="0">
                  <a:pos x="8" y="32"/>
                </a:cxn>
                <a:cxn ang="0">
                  <a:pos x="1" y="39"/>
                </a:cxn>
                <a:cxn ang="0">
                  <a:pos x="6" y="49"/>
                </a:cxn>
                <a:cxn ang="0">
                  <a:pos x="5" y="61"/>
                </a:cxn>
                <a:cxn ang="0">
                  <a:pos x="5" y="68"/>
                </a:cxn>
                <a:cxn ang="0">
                  <a:pos x="5" y="75"/>
                </a:cxn>
                <a:cxn ang="0">
                  <a:pos x="6" y="81"/>
                </a:cxn>
                <a:cxn ang="0">
                  <a:pos x="1" y="86"/>
                </a:cxn>
                <a:cxn ang="0">
                  <a:pos x="6" y="93"/>
                </a:cxn>
                <a:cxn ang="0">
                  <a:pos x="8" y="102"/>
                </a:cxn>
                <a:cxn ang="0">
                  <a:pos x="15" y="106"/>
                </a:cxn>
                <a:cxn ang="0">
                  <a:pos x="24" y="109"/>
                </a:cxn>
                <a:cxn ang="0">
                  <a:pos x="29" y="119"/>
                </a:cxn>
                <a:cxn ang="0">
                  <a:pos x="46" y="122"/>
                </a:cxn>
                <a:cxn ang="0">
                  <a:pos x="53" y="129"/>
                </a:cxn>
                <a:cxn ang="0">
                  <a:pos x="72" y="119"/>
                </a:cxn>
                <a:cxn ang="0">
                  <a:pos x="158" y="165"/>
                </a:cxn>
                <a:cxn ang="0">
                  <a:pos x="158" y="159"/>
                </a:cxn>
                <a:cxn ang="0">
                  <a:pos x="169" y="159"/>
                </a:cxn>
                <a:cxn ang="0">
                  <a:pos x="169" y="48"/>
                </a:cxn>
                <a:cxn ang="0">
                  <a:pos x="169" y="32"/>
                </a:cxn>
                <a:cxn ang="0">
                  <a:pos x="170" y="18"/>
                </a:cxn>
                <a:cxn ang="0">
                  <a:pos x="171" y="15"/>
                </a:cxn>
                <a:cxn ang="0">
                  <a:pos x="171" y="15"/>
                </a:cxn>
                <a:cxn ang="0">
                  <a:pos x="156" y="11"/>
                </a:cxn>
                <a:cxn ang="0">
                  <a:pos x="138" y="2"/>
                </a:cxn>
                <a:cxn ang="0">
                  <a:pos x="113" y="15"/>
                </a:cxn>
                <a:cxn ang="0">
                  <a:pos x="115" y="29"/>
                </a:cxn>
                <a:cxn ang="0">
                  <a:pos x="97" y="29"/>
                </a:cxn>
                <a:cxn ang="0">
                  <a:pos x="77" y="22"/>
                </a:cxn>
                <a:cxn ang="0">
                  <a:pos x="65" y="14"/>
                </a:cxn>
                <a:cxn ang="0">
                  <a:pos x="58" y="7"/>
                </a:cxn>
                <a:cxn ang="0">
                  <a:pos x="38" y="3"/>
                </a:cxn>
                <a:cxn ang="0">
                  <a:pos x="25" y="0"/>
                </a:cxn>
                <a:cxn ang="0">
                  <a:pos x="24" y="6"/>
                </a:cxn>
                <a:cxn ang="0">
                  <a:pos x="19" y="10"/>
                </a:cxn>
              </a:cxnLst>
              <a:rect l="0" t="0" r="r" b="b"/>
              <a:pathLst>
                <a:path w="172" h="165">
                  <a:moveTo>
                    <a:pt x="19" y="10"/>
                  </a:moveTo>
                  <a:cubicBezTo>
                    <a:pt x="18" y="10"/>
                    <a:pt x="12" y="17"/>
                    <a:pt x="11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0" y="24"/>
                    <a:pt x="9" y="29"/>
                    <a:pt x="8" y="32"/>
                  </a:cubicBezTo>
                  <a:cubicBezTo>
                    <a:pt x="6" y="35"/>
                    <a:pt x="1" y="37"/>
                    <a:pt x="1" y="39"/>
                  </a:cubicBezTo>
                  <a:cubicBezTo>
                    <a:pt x="0" y="40"/>
                    <a:pt x="4" y="44"/>
                    <a:pt x="6" y="49"/>
                  </a:cubicBezTo>
                  <a:cubicBezTo>
                    <a:pt x="8" y="54"/>
                    <a:pt x="4" y="57"/>
                    <a:pt x="5" y="61"/>
                  </a:cubicBezTo>
                  <a:cubicBezTo>
                    <a:pt x="7" y="64"/>
                    <a:pt x="6" y="66"/>
                    <a:pt x="5" y="68"/>
                  </a:cubicBezTo>
                  <a:cubicBezTo>
                    <a:pt x="3" y="70"/>
                    <a:pt x="5" y="74"/>
                    <a:pt x="5" y="75"/>
                  </a:cubicBezTo>
                  <a:cubicBezTo>
                    <a:pt x="5" y="77"/>
                    <a:pt x="7" y="80"/>
                    <a:pt x="6" y="81"/>
                  </a:cubicBezTo>
                  <a:cubicBezTo>
                    <a:pt x="6" y="81"/>
                    <a:pt x="1" y="84"/>
                    <a:pt x="1" y="86"/>
                  </a:cubicBezTo>
                  <a:cubicBezTo>
                    <a:pt x="1" y="88"/>
                    <a:pt x="4" y="89"/>
                    <a:pt x="6" y="93"/>
                  </a:cubicBezTo>
                  <a:cubicBezTo>
                    <a:pt x="9" y="97"/>
                    <a:pt x="7" y="99"/>
                    <a:pt x="8" y="102"/>
                  </a:cubicBezTo>
                  <a:cubicBezTo>
                    <a:pt x="8" y="105"/>
                    <a:pt x="12" y="106"/>
                    <a:pt x="15" y="106"/>
                  </a:cubicBezTo>
                  <a:cubicBezTo>
                    <a:pt x="19" y="106"/>
                    <a:pt x="21" y="109"/>
                    <a:pt x="24" y="109"/>
                  </a:cubicBezTo>
                  <a:cubicBezTo>
                    <a:pt x="26" y="109"/>
                    <a:pt x="28" y="113"/>
                    <a:pt x="29" y="119"/>
                  </a:cubicBezTo>
                  <a:cubicBezTo>
                    <a:pt x="31" y="119"/>
                    <a:pt x="41" y="119"/>
                    <a:pt x="46" y="122"/>
                  </a:cubicBezTo>
                  <a:cubicBezTo>
                    <a:pt x="51" y="125"/>
                    <a:pt x="53" y="129"/>
                    <a:pt x="53" y="12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69" y="159"/>
                    <a:pt x="169" y="159"/>
                    <a:pt x="169" y="159"/>
                  </a:cubicBezTo>
                  <a:cubicBezTo>
                    <a:pt x="169" y="159"/>
                    <a:pt x="169" y="56"/>
                    <a:pt x="169" y="48"/>
                  </a:cubicBezTo>
                  <a:cubicBezTo>
                    <a:pt x="169" y="41"/>
                    <a:pt x="165" y="36"/>
                    <a:pt x="169" y="32"/>
                  </a:cubicBezTo>
                  <a:cubicBezTo>
                    <a:pt x="172" y="27"/>
                    <a:pt x="167" y="25"/>
                    <a:pt x="170" y="18"/>
                  </a:cubicBezTo>
                  <a:cubicBezTo>
                    <a:pt x="170" y="17"/>
                    <a:pt x="171" y="16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70" y="12"/>
                    <a:pt x="165" y="12"/>
                    <a:pt x="156" y="11"/>
                  </a:cubicBezTo>
                  <a:cubicBezTo>
                    <a:pt x="146" y="9"/>
                    <a:pt x="149" y="2"/>
                    <a:pt x="138" y="2"/>
                  </a:cubicBezTo>
                  <a:cubicBezTo>
                    <a:pt x="127" y="1"/>
                    <a:pt x="113" y="10"/>
                    <a:pt x="113" y="15"/>
                  </a:cubicBezTo>
                  <a:cubicBezTo>
                    <a:pt x="113" y="19"/>
                    <a:pt x="118" y="24"/>
                    <a:pt x="115" y="29"/>
                  </a:cubicBezTo>
                  <a:cubicBezTo>
                    <a:pt x="111" y="34"/>
                    <a:pt x="103" y="35"/>
                    <a:pt x="97" y="29"/>
                  </a:cubicBezTo>
                  <a:cubicBezTo>
                    <a:pt x="92" y="24"/>
                    <a:pt x="83" y="22"/>
                    <a:pt x="77" y="22"/>
                  </a:cubicBezTo>
                  <a:cubicBezTo>
                    <a:pt x="70" y="22"/>
                    <a:pt x="65" y="18"/>
                    <a:pt x="65" y="14"/>
                  </a:cubicBezTo>
                  <a:cubicBezTo>
                    <a:pt x="66" y="10"/>
                    <a:pt x="64" y="9"/>
                    <a:pt x="58" y="7"/>
                  </a:cubicBezTo>
                  <a:cubicBezTo>
                    <a:pt x="52" y="6"/>
                    <a:pt x="48" y="2"/>
                    <a:pt x="38" y="3"/>
                  </a:cubicBezTo>
                  <a:cubicBezTo>
                    <a:pt x="32" y="4"/>
                    <a:pt x="28" y="2"/>
                    <a:pt x="25" y="0"/>
                  </a:cubicBezTo>
                  <a:cubicBezTo>
                    <a:pt x="24" y="3"/>
                    <a:pt x="24" y="5"/>
                    <a:pt x="24" y="6"/>
                  </a:cubicBezTo>
                  <a:cubicBezTo>
                    <a:pt x="24" y="10"/>
                    <a:pt x="21" y="9"/>
                    <a:pt x="19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6" name="Freeform 18"/>
            <p:cNvSpPr/>
            <p:nvPr/>
          </p:nvSpPr>
          <p:spPr bwMode="auto">
            <a:xfrm>
              <a:off x="4002088" y="2949575"/>
              <a:ext cx="61913" cy="22225"/>
            </a:xfrm>
            <a:custGeom>
              <a:avLst/>
              <a:gdLst/>
              <a:ahLst/>
              <a:cxnLst>
                <a:cxn ang="0">
                  <a:pos x="16" y="7"/>
                </a:cxn>
                <a:cxn ang="0">
                  <a:pos x="25" y="10"/>
                </a:cxn>
                <a:cxn ang="0">
                  <a:pos x="32" y="8"/>
                </a:cxn>
                <a:cxn ang="0">
                  <a:pos x="26" y="7"/>
                </a:cxn>
                <a:cxn ang="0">
                  <a:pos x="15" y="2"/>
                </a:cxn>
                <a:cxn ang="0">
                  <a:pos x="1" y="5"/>
                </a:cxn>
                <a:cxn ang="0">
                  <a:pos x="0" y="11"/>
                </a:cxn>
                <a:cxn ang="0">
                  <a:pos x="3" y="11"/>
                </a:cxn>
                <a:cxn ang="0">
                  <a:pos x="16" y="7"/>
                </a:cxn>
              </a:cxnLst>
              <a:rect l="0" t="0" r="r" b="b"/>
              <a:pathLst>
                <a:path w="32" h="11">
                  <a:moveTo>
                    <a:pt x="16" y="7"/>
                  </a:moveTo>
                  <a:cubicBezTo>
                    <a:pt x="18" y="5"/>
                    <a:pt x="22" y="9"/>
                    <a:pt x="25" y="10"/>
                  </a:cubicBezTo>
                  <a:cubicBezTo>
                    <a:pt x="29" y="10"/>
                    <a:pt x="32" y="8"/>
                    <a:pt x="32" y="8"/>
                  </a:cubicBezTo>
                  <a:cubicBezTo>
                    <a:pt x="32" y="8"/>
                    <a:pt x="32" y="7"/>
                    <a:pt x="26" y="7"/>
                  </a:cubicBezTo>
                  <a:cubicBezTo>
                    <a:pt x="21" y="7"/>
                    <a:pt x="20" y="0"/>
                    <a:pt x="15" y="2"/>
                  </a:cubicBezTo>
                  <a:cubicBezTo>
                    <a:pt x="10" y="5"/>
                    <a:pt x="7" y="5"/>
                    <a:pt x="1" y="5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13" y="9"/>
                    <a:pt x="16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7" name="Freeform 19"/>
            <p:cNvSpPr/>
            <p:nvPr/>
          </p:nvSpPr>
          <p:spPr bwMode="auto">
            <a:xfrm>
              <a:off x="3989388" y="2890838"/>
              <a:ext cx="125413" cy="101600"/>
            </a:xfrm>
            <a:custGeom>
              <a:avLst/>
              <a:gdLst/>
              <a:ahLst/>
              <a:cxnLst>
                <a:cxn ang="0">
                  <a:pos x="15" y="51"/>
                </a:cxn>
                <a:cxn ang="0">
                  <a:pos x="21" y="48"/>
                </a:cxn>
                <a:cxn ang="0">
                  <a:pos x="37" y="47"/>
                </a:cxn>
                <a:cxn ang="0">
                  <a:pos x="40" y="48"/>
                </a:cxn>
                <a:cxn ang="0">
                  <a:pos x="40" y="47"/>
                </a:cxn>
                <a:cxn ang="0">
                  <a:pos x="48" y="50"/>
                </a:cxn>
                <a:cxn ang="0">
                  <a:pos x="65" y="51"/>
                </a:cxn>
                <a:cxn ang="0">
                  <a:pos x="66" y="50"/>
                </a:cxn>
                <a:cxn ang="0">
                  <a:pos x="66" y="43"/>
                </a:cxn>
                <a:cxn ang="0">
                  <a:pos x="60" y="36"/>
                </a:cxn>
                <a:cxn ang="0">
                  <a:pos x="58" y="29"/>
                </a:cxn>
                <a:cxn ang="0">
                  <a:pos x="56" y="26"/>
                </a:cxn>
                <a:cxn ang="0">
                  <a:pos x="50" y="18"/>
                </a:cxn>
                <a:cxn ang="0">
                  <a:pos x="42" y="8"/>
                </a:cxn>
                <a:cxn ang="0">
                  <a:pos x="38" y="8"/>
                </a:cxn>
                <a:cxn ang="0">
                  <a:pos x="32" y="2"/>
                </a:cxn>
                <a:cxn ang="0">
                  <a:pos x="23" y="3"/>
                </a:cxn>
                <a:cxn ang="0">
                  <a:pos x="13" y="3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3" y="18"/>
                </a:cxn>
                <a:cxn ang="0">
                  <a:pos x="7" y="34"/>
                </a:cxn>
                <a:cxn ang="0">
                  <a:pos x="8" y="36"/>
                </a:cxn>
                <a:cxn ang="0">
                  <a:pos x="22" y="33"/>
                </a:cxn>
                <a:cxn ang="0">
                  <a:pos x="33" y="38"/>
                </a:cxn>
                <a:cxn ang="0">
                  <a:pos x="39" y="39"/>
                </a:cxn>
                <a:cxn ang="0">
                  <a:pos x="32" y="41"/>
                </a:cxn>
                <a:cxn ang="0">
                  <a:pos x="23" y="38"/>
                </a:cxn>
                <a:cxn ang="0">
                  <a:pos x="10" y="42"/>
                </a:cxn>
                <a:cxn ang="0">
                  <a:pos x="7" y="42"/>
                </a:cxn>
                <a:cxn ang="0">
                  <a:pos x="8" y="48"/>
                </a:cxn>
                <a:cxn ang="0">
                  <a:pos x="9" y="49"/>
                </a:cxn>
                <a:cxn ang="0">
                  <a:pos x="15" y="51"/>
                </a:cxn>
              </a:cxnLst>
              <a:rect l="0" t="0" r="r" b="b"/>
              <a:pathLst>
                <a:path w="66" h="53">
                  <a:moveTo>
                    <a:pt x="15" y="51"/>
                  </a:moveTo>
                  <a:cubicBezTo>
                    <a:pt x="17" y="51"/>
                    <a:pt x="21" y="48"/>
                    <a:pt x="21" y="48"/>
                  </a:cubicBezTo>
                  <a:cubicBezTo>
                    <a:pt x="21" y="48"/>
                    <a:pt x="35" y="47"/>
                    <a:pt x="37" y="47"/>
                  </a:cubicBezTo>
                  <a:cubicBezTo>
                    <a:pt x="38" y="47"/>
                    <a:pt x="39" y="47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8" y="48"/>
                    <a:pt x="48" y="50"/>
                  </a:cubicBezTo>
                  <a:cubicBezTo>
                    <a:pt x="49" y="52"/>
                    <a:pt x="59" y="53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66" y="48"/>
                    <a:pt x="66" y="44"/>
                    <a:pt x="66" y="43"/>
                  </a:cubicBezTo>
                  <a:cubicBezTo>
                    <a:pt x="66" y="42"/>
                    <a:pt x="62" y="38"/>
                    <a:pt x="60" y="36"/>
                  </a:cubicBezTo>
                  <a:cubicBezTo>
                    <a:pt x="58" y="34"/>
                    <a:pt x="58" y="29"/>
                    <a:pt x="58" y="29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5" y="19"/>
                    <a:pt x="50" y="18"/>
                  </a:cubicBezTo>
                  <a:cubicBezTo>
                    <a:pt x="45" y="16"/>
                    <a:pt x="42" y="8"/>
                    <a:pt x="42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5" y="4"/>
                    <a:pt x="32" y="2"/>
                  </a:cubicBezTo>
                  <a:cubicBezTo>
                    <a:pt x="29" y="0"/>
                    <a:pt x="23" y="3"/>
                    <a:pt x="23" y="3"/>
                  </a:cubicBezTo>
                  <a:cubicBezTo>
                    <a:pt x="23" y="3"/>
                    <a:pt x="17" y="4"/>
                    <a:pt x="13" y="3"/>
                  </a:cubicBezTo>
                  <a:cubicBezTo>
                    <a:pt x="9" y="2"/>
                    <a:pt x="10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2"/>
                    <a:pt x="5" y="15"/>
                    <a:pt x="3" y="18"/>
                  </a:cubicBezTo>
                  <a:cubicBezTo>
                    <a:pt x="0" y="23"/>
                    <a:pt x="5" y="31"/>
                    <a:pt x="7" y="34"/>
                  </a:cubicBezTo>
                  <a:cubicBezTo>
                    <a:pt x="8" y="34"/>
                    <a:pt x="8" y="35"/>
                    <a:pt x="8" y="36"/>
                  </a:cubicBezTo>
                  <a:cubicBezTo>
                    <a:pt x="14" y="36"/>
                    <a:pt x="17" y="36"/>
                    <a:pt x="22" y="33"/>
                  </a:cubicBezTo>
                  <a:cubicBezTo>
                    <a:pt x="27" y="31"/>
                    <a:pt x="28" y="38"/>
                    <a:pt x="33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9" y="39"/>
                    <a:pt x="36" y="41"/>
                    <a:pt x="32" y="41"/>
                  </a:cubicBezTo>
                  <a:cubicBezTo>
                    <a:pt x="29" y="40"/>
                    <a:pt x="25" y="36"/>
                    <a:pt x="23" y="38"/>
                  </a:cubicBezTo>
                  <a:cubicBezTo>
                    <a:pt x="20" y="40"/>
                    <a:pt x="13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6" y="44"/>
                    <a:pt x="6" y="46"/>
                    <a:pt x="8" y="48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15" y="48"/>
                    <a:pt x="13" y="50"/>
                    <a:pt x="15" y="5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8" name="Freeform 20"/>
            <p:cNvSpPr/>
            <p:nvPr/>
          </p:nvSpPr>
          <p:spPr bwMode="auto">
            <a:xfrm>
              <a:off x="4005263" y="2981325"/>
              <a:ext cx="60325" cy="33338"/>
            </a:xfrm>
            <a:custGeom>
              <a:avLst/>
              <a:gdLst/>
              <a:ahLst/>
              <a:cxnLst>
                <a:cxn ang="0">
                  <a:pos x="16" y="17"/>
                </a:cxn>
                <a:cxn ang="0">
                  <a:pos x="26" y="12"/>
                </a:cxn>
                <a:cxn ang="0">
                  <a:pos x="30" y="10"/>
                </a:cxn>
                <a:cxn ang="0">
                  <a:pos x="29" y="5"/>
                </a:cxn>
                <a:cxn ang="0">
                  <a:pos x="31" y="1"/>
                </a:cxn>
                <a:cxn ang="0">
                  <a:pos x="28" y="0"/>
                </a:cxn>
                <a:cxn ang="0">
                  <a:pos x="12" y="1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9" y="9"/>
                </a:cxn>
                <a:cxn ang="0">
                  <a:pos x="14" y="18"/>
                </a:cxn>
                <a:cxn ang="0">
                  <a:pos x="15" y="18"/>
                </a:cxn>
                <a:cxn ang="0">
                  <a:pos x="16" y="17"/>
                </a:cxn>
              </a:cxnLst>
              <a:rect l="0" t="0" r="r" b="b"/>
              <a:pathLst>
                <a:path w="31" h="18">
                  <a:moveTo>
                    <a:pt x="16" y="17"/>
                  </a:moveTo>
                  <a:cubicBezTo>
                    <a:pt x="19" y="16"/>
                    <a:pt x="24" y="11"/>
                    <a:pt x="26" y="12"/>
                  </a:cubicBezTo>
                  <a:cubicBezTo>
                    <a:pt x="27" y="13"/>
                    <a:pt x="30" y="11"/>
                    <a:pt x="30" y="10"/>
                  </a:cubicBezTo>
                  <a:cubicBezTo>
                    <a:pt x="30" y="9"/>
                    <a:pt x="26" y="6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12" y="1"/>
                    <a:pt x="12" y="1"/>
                  </a:cubicBezTo>
                  <a:cubicBezTo>
                    <a:pt x="12" y="1"/>
                    <a:pt x="8" y="4"/>
                    <a:pt x="6" y="4"/>
                  </a:cubicBezTo>
                  <a:cubicBezTo>
                    <a:pt x="4" y="3"/>
                    <a:pt x="6" y="1"/>
                    <a:pt x="0" y="2"/>
                  </a:cubicBezTo>
                  <a:cubicBezTo>
                    <a:pt x="3" y="6"/>
                    <a:pt x="3" y="7"/>
                    <a:pt x="9" y="9"/>
                  </a:cubicBezTo>
                  <a:cubicBezTo>
                    <a:pt x="16" y="11"/>
                    <a:pt x="9" y="14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6" y="18"/>
                    <a:pt x="16" y="17"/>
                    <a:pt x="16" y="1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89" name="Freeform 21"/>
            <p:cNvSpPr/>
            <p:nvPr/>
          </p:nvSpPr>
          <p:spPr bwMode="auto">
            <a:xfrm>
              <a:off x="4673600" y="3013075"/>
              <a:ext cx="263525" cy="185738"/>
            </a:xfrm>
            <a:custGeom>
              <a:avLst/>
              <a:gdLst/>
              <a:ahLst/>
              <a:cxnLst>
                <a:cxn ang="0">
                  <a:pos x="128" y="55"/>
                </a:cxn>
                <a:cxn ang="0">
                  <a:pos x="124" y="47"/>
                </a:cxn>
                <a:cxn ang="0">
                  <a:pos x="117" y="41"/>
                </a:cxn>
                <a:cxn ang="0">
                  <a:pos x="112" y="34"/>
                </a:cxn>
                <a:cxn ang="0">
                  <a:pos x="103" y="30"/>
                </a:cxn>
                <a:cxn ang="0">
                  <a:pos x="101" y="27"/>
                </a:cxn>
                <a:cxn ang="0">
                  <a:pos x="97" y="26"/>
                </a:cxn>
                <a:cxn ang="0">
                  <a:pos x="98" y="22"/>
                </a:cxn>
                <a:cxn ang="0">
                  <a:pos x="97" y="12"/>
                </a:cxn>
                <a:cxn ang="0">
                  <a:pos x="89" y="1"/>
                </a:cxn>
                <a:cxn ang="0">
                  <a:pos x="87" y="1"/>
                </a:cxn>
                <a:cxn ang="0">
                  <a:pos x="78" y="5"/>
                </a:cxn>
                <a:cxn ang="0">
                  <a:pos x="76" y="10"/>
                </a:cxn>
                <a:cxn ang="0">
                  <a:pos x="65" y="21"/>
                </a:cxn>
                <a:cxn ang="0">
                  <a:pos x="49" y="25"/>
                </a:cxn>
                <a:cxn ang="0">
                  <a:pos x="48" y="31"/>
                </a:cxn>
                <a:cxn ang="0">
                  <a:pos x="38" y="36"/>
                </a:cxn>
                <a:cxn ang="0">
                  <a:pos x="26" y="40"/>
                </a:cxn>
                <a:cxn ang="0">
                  <a:pos x="18" y="40"/>
                </a:cxn>
                <a:cxn ang="0">
                  <a:pos x="12" y="42"/>
                </a:cxn>
                <a:cxn ang="0">
                  <a:pos x="11" y="41"/>
                </a:cxn>
                <a:cxn ang="0">
                  <a:pos x="5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5" y="78"/>
                </a:cxn>
                <a:cxn ang="0">
                  <a:pos x="6" y="84"/>
                </a:cxn>
                <a:cxn ang="0">
                  <a:pos x="9" y="88"/>
                </a:cxn>
                <a:cxn ang="0">
                  <a:pos x="16" y="95"/>
                </a:cxn>
                <a:cxn ang="0">
                  <a:pos x="18" y="97"/>
                </a:cxn>
                <a:cxn ang="0">
                  <a:pos x="19" y="96"/>
                </a:cxn>
                <a:cxn ang="0">
                  <a:pos x="21" y="88"/>
                </a:cxn>
                <a:cxn ang="0">
                  <a:pos x="27" y="86"/>
                </a:cxn>
                <a:cxn ang="0">
                  <a:pos x="32" y="85"/>
                </a:cxn>
                <a:cxn ang="0">
                  <a:pos x="42" y="86"/>
                </a:cxn>
                <a:cxn ang="0">
                  <a:pos x="42" y="79"/>
                </a:cxn>
                <a:cxn ang="0">
                  <a:pos x="53" y="70"/>
                </a:cxn>
                <a:cxn ang="0">
                  <a:pos x="63" y="76"/>
                </a:cxn>
                <a:cxn ang="0">
                  <a:pos x="84" y="80"/>
                </a:cxn>
                <a:cxn ang="0">
                  <a:pos x="88" y="72"/>
                </a:cxn>
                <a:cxn ang="0">
                  <a:pos x="97" y="72"/>
                </a:cxn>
                <a:cxn ang="0">
                  <a:pos x="108" y="69"/>
                </a:cxn>
                <a:cxn ang="0">
                  <a:pos x="117" y="68"/>
                </a:cxn>
                <a:cxn ang="0">
                  <a:pos x="130" y="69"/>
                </a:cxn>
                <a:cxn ang="0">
                  <a:pos x="138" y="68"/>
                </a:cxn>
                <a:cxn ang="0">
                  <a:pos x="136" y="61"/>
                </a:cxn>
                <a:cxn ang="0">
                  <a:pos x="128" y="55"/>
                </a:cxn>
              </a:cxnLst>
              <a:rect l="0" t="0" r="r" b="b"/>
              <a:pathLst>
                <a:path w="138" h="97">
                  <a:moveTo>
                    <a:pt x="128" y="55"/>
                  </a:moveTo>
                  <a:cubicBezTo>
                    <a:pt x="128" y="53"/>
                    <a:pt x="128" y="51"/>
                    <a:pt x="124" y="47"/>
                  </a:cubicBezTo>
                  <a:cubicBezTo>
                    <a:pt x="120" y="44"/>
                    <a:pt x="117" y="43"/>
                    <a:pt x="117" y="41"/>
                  </a:cubicBezTo>
                  <a:cubicBezTo>
                    <a:pt x="117" y="39"/>
                    <a:pt x="115" y="38"/>
                    <a:pt x="112" y="34"/>
                  </a:cubicBezTo>
                  <a:cubicBezTo>
                    <a:pt x="108" y="30"/>
                    <a:pt x="103" y="30"/>
                    <a:pt x="103" y="30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4" y="24"/>
                    <a:pt x="98" y="22"/>
                  </a:cubicBezTo>
                  <a:cubicBezTo>
                    <a:pt x="102" y="20"/>
                    <a:pt x="98" y="14"/>
                    <a:pt x="97" y="12"/>
                  </a:cubicBezTo>
                  <a:cubicBezTo>
                    <a:pt x="97" y="10"/>
                    <a:pt x="91" y="3"/>
                    <a:pt x="89" y="1"/>
                  </a:cubicBezTo>
                  <a:cubicBezTo>
                    <a:pt x="89" y="1"/>
                    <a:pt x="88" y="1"/>
                    <a:pt x="87" y="1"/>
                  </a:cubicBezTo>
                  <a:cubicBezTo>
                    <a:pt x="85" y="0"/>
                    <a:pt x="80" y="2"/>
                    <a:pt x="78" y="5"/>
                  </a:cubicBezTo>
                  <a:cubicBezTo>
                    <a:pt x="76" y="7"/>
                    <a:pt x="77" y="8"/>
                    <a:pt x="76" y="10"/>
                  </a:cubicBezTo>
                  <a:cubicBezTo>
                    <a:pt x="74" y="12"/>
                    <a:pt x="68" y="17"/>
                    <a:pt x="65" y="21"/>
                  </a:cubicBezTo>
                  <a:cubicBezTo>
                    <a:pt x="61" y="26"/>
                    <a:pt x="52" y="23"/>
                    <a:pt x="49" y="25"/>
                  </a:cubicBezTo>
                  <a:cubicBezTo>
                    <a:pt x="46" y="26"/>
                    <a:pt x="50" y="29"/>
                    <a:pt x="48" y="31"/>
                  </a:cubicBezTo>
                  <a:cubicBezTo>
                    <a:pt x="46" y="32"/>
                    <a:pt x="40" y="35"/>
                    <a:pt x="38" y="36"/>
                  </a:cubicBezTo>
                  <a:cubicBezTo>
                    <a:pt x="36" y="37"/>
                    <a:pt x="28" y="37"/>
                    <a:pt x="26" y="40"/>
                  </a:cubicBezTo>
                  <a:cubicBezTo>
                    <a:pt x="23" y="43"/>
                    <a:pt x="21" y="36"/>
                    <a:pt x="18" y="40"/>
                  </a:cubicBezTo>
                  <a:cubicBezTo>
                    <a:pt x="16" y="43"/>
                    <a:pt x="13" y="43"/>
                    <a:pt x="12" y="42"/>
                  </a:cubicBezTo>
                  <a:cubicBezTo>
                    <a:pt x="12" y="42"/>
                    <a:pt x="11" y="42"/>
                    <a:pt x="11" y="41"/>
                  </a:cubicBezTo>
                  <a:cubicBezTo>
                    <a:pt x="9" y="43"/>
                    <a:pt x="6" y="45"/>
                    <a:pt x="5" y="48"/>
                  </a:cubicBezTo>
                  <a:cubicBezTo>
                    <a:pt x="4" y="53"/>
                    <a:pt x="0" y="57"/>
                    <a:pt x="0" y="59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3"/>
                    <a:pt x="2" y="75"/>
                    <a:pt x="5" y="78"/>
                  </a:cubicBezTo>
                  <a:cubicBezTo>
                    <a:pt x="7" y="81"/>
                    <a:pt x="6" y="84"/>
                    <a:pt x="6" y="84"/>
                  </a:cubicBezTo>
                  <a:cubicBezTo>
                    <a:pt x="6" y="84"/>
                    <a:pt x="7" y="86"/>
                    <a:pt x="9" y="88"/>
                  </a:cubicBezTo>
                  <a:cubicBezTo>
                    <a:pt x="11" y="90"/>
                    <a:pt x="16" y="94"/>
                    <a:pt x="16" y="95"/>
                  </a:cubicBezTo>
                  <a:cubicBezTo>
                    <a:pt x="16" y="96"/>
                    <a:pt x="17" y="97"/>
                    <a:pt x="18" y="97"/>
                  </a:cubicBezTo>
                  <a:cubicBezTo>
                    <a:pt x="18" y="97"/>
                    <a:pt x="18" y="96"/>
                    <a:pt x="19" y="96"/>
                  </a:cubicBezTo>
                  <a:cubicBezTo>
                    <a:pt x="22" y="93"/>
                    <a:pt x="21" y="88"/>
                    <a:pt x="21" y="8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9" y="70"/>
                    <a:pt x="53" y="70"/>
                  </a:cubicBezTo>
                  <a:cubicBezTo>
                    <a:pt x="58" y="70"/>
                    <a:pt x="63" y="76"/>
                    <a:pt x="63" y="76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5" y="74"/>
                    <a:pt x="88" y="72"/>
                  </a:cubicBezTo>
                  <a:cubicBezTo>
                    <a:pt x="90" y="71"/>
                    <a:pt x="94" y="74"/>
                    <a:pt x="97" y="72"/>
                  </a:cubicBezTo>
                  <a:cubicBezTo>
                    <a:pt x="99" y="71"/>
                    <a:pt x="104" y="69"/>
                    <a:pt x="108" y="69"/>
                  </a:cubicBezTo>
                  <a:cubicBezTo>
                    <a:pt x="113" y="69"/>
                    <a:pt x="115" y="72"/>
                    <a:pt x="117" y="68"/>
                  </a:cubicBezTo>
                  <a:cubicBezTo>
                    <a:pt x="120" y="63"/>
                    <a:pt x="130" y="69"/>
                    <a:pt x="130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6" y="61"/>
                    <a:pt x="128" y="57"/>
                    <a:pt x="128" y="5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0" name="Freeform 22"/>
            <p:cNvSpPr/>
            <p:nvPr/>
          </p:nvSpPr>
          <p:spPr bwMode="auto">
            <a:xfrm>
              <a:off x="4421188" y="2951163"/>
              <a:ext cx="255588" cy="212725"/>
            </a:xfrm>
            <a:custGeom>
              <a:avLst/>
              <a:gdLst/>
              <a:ahLst/>
              <a:cxnLst>
                <a:cxn ang="0">
                  <a:pos x="83" y="81"/>
                </a:cxn>
                <a:cxn ang="0">
                  <a:pos x="89" y="80"/>
                </a:cxn>
                <a:cxn ang="0">
                  <a:pos x="97" y="86"/>
                </a:cxn>
                <a:cxn ang="0">
                  <a:pos x="102" y="81"/>
                </a:cxn>
                <a:cxn ang="0">
                  <a:pos x="110" y="63"/>
                </a:cxn>
                <a:cxn ang="0">
                  <a:pos x="116" y="57"/>
                </a:cxn>
                <a:cxn ang="0">
                  <a:pos x="117" y="51"/>
                </a:cxn>
                <a:cxn ang="0">
                  <a:pos x="120" y="43"/>
                </a:cxn>
                <a:cxn ang="0">
                  <a:pos x="126" y="31"/>
                </a:cxn>
                <a:cxn ang="0">
                  <a:pos x="133" y="27"/>
                </a:cxn>
                <a:cxn ang="0">
                  <a:pos x="132" y="20"/>
                </a:cxn>
                <a:cxn ang="0">
                  <a:pos x="128" y="16"/>
                </a:cxn>
                <a:cxn ang="0">
                  <a:pos x="128" y="9"/>
                </a:cxn>
                <a:cxn ang="0">
                  <a:pos x="124" y="5"/>
                </a:cxn>
                <a:cxn ang="0">
                  <a:pos x="120" y="3"/>
                </a:cxn>
                <a:cxn ang="0">
                  <a:pos x="112" y="10"/>
                </a:cxn>
                <a:cxn ang="0">
                  <a:pos x="103" y="8"/>
                </a:cxn>
                <a:cxn ang="0">
                  <a:pos x="88" y="7"/>
                </a:cxn>
                <a:cxn ang="0">
                  <a:pos x="80" y="13"/>
                </a:cxn>
                <a:cxn ang="0">
                  <a:pos x="69" y="13"/>
                </a:cxn>
                <a:cxn ang="0">
                  <a:pos x="60" y="8"/>
                </a:cxn>
                <a:cxn ang="0">
                  <a:pos x="51" y="11"/>
                </a:cxn>
                <a:cxn ang="0">
                  <a:pos x="45" y="5"/>
                </a:cxn>
                <a:cxn ang="0">
                  <a:pos x="36" y="2"/>
                </a:cxn>
                <a:cxn ang="0">
                  <a:pos x="29" y="4"/>
                </a:cxn>
                <a:cxn ang="0">
                  <a:pos x="19" y="4"/>
                </a:cxn>
                <a:cxn ang="0">
                  <a:pos x="16" y="13"/>
                </a:cxn>
                <a:cxn ang="0">
                  <a:pos x="11" y="21"/>
                </a:cxn>
                <a:cxn ang="0">
                  <a:pos x="10" y="23"/>
                </a:cxn>
                <a:cxn ang="0">
                  <a:pos x="11" y="31"/>
                </a:cxn>
                <a:cxn ang="0">
                  <a:pos x="10" y="47"/>
                </a:cxn>
                <a:cxn ang="0">
                  <a:pos x="6" y="54"/>
                </a:cxn>
                <a:cxn ang="0">
                  <a:pos x="1" y="62"/>
                </a:cxn>
                <a:cxn ang="0">
                  <a:pos x="1" y="75"/>
                </a:cxn>
                <a:cxn ang="0">
                  <a:pos x="5" y="84"/>
                </a:cxn>
                <a:cxn ang="0">
                  <a:pos x="5" y="84"/>
                </a:cxn>
                <a:cxn ang="0">
                  <a:pos x="22" y="88"/>
                </a:cxn>
                <a:cxn ang="0">
                  <a:pos x="32" y="100"/>
                </a:cxn>
                <a:cxn ang="0">
                  <a:pos x="38" y="110"/>
                </a:cxn>
                <a:cxn ang="0">
                  <a:pos x="50" y="107"/>
                </a:cxn>
                <a:cxn ang="0">
                  <a:pos x="65" y="105"/>
                </a:cxn>
                <a:cxn ang="0">
                  <a:pos x="66" y="105"/>
                </a:cxn>
                <a:cxn ang="0">
                  <a:pos x="70" y="93"/>
                </a:cxn>
                <a:cxn ang="0">
                  <a:pos x="83" y="81"/>
                </a:cxn>
              </a:cxnLst>
              <a:rect l="0" t="0" r="r" b="b"/>
              <a:pathLst>
                <a:path w="134" h="111">
                  <a:moveTo>
                    <a:pt x="83" y="81"/>
                  </a:moveTo>
                  <a:cubicBezTo>
                    <a:pt x="84" y="81"/>
                    <a:pt x="87" y="82"/>
                    <a:pt x="89" y="80"/>
                  </a:cubicBezTo>
                  <a:cubicBezTo>
                    <a:pt x="92" y="78"/>
                    <a:pt x="97" y="82"/>
                    <a:pt x="97" y="86"/>
                  </a:cubicBezTo>
                  <a:cubicBezTo>
                    <a:pt x="98" y="89"/>
                    <a:pt x="100" y="84"/>
                    <a:pt x="102" y="81"/>
                  </a:cubicBezTo>
                  <a:cubicBezTo>
                    <a:pt x="104" y="77"/>
                    <a:pt x="110" y="66"/>
                    <a:pt x="110" y="63"/>
                  </a:cubicBezTo>
                  <a:cubicBezTo>
                    <a:pt x="110" y="61"/>
                    <a:pt x="116" y="58"/>
                    <a:pt x="116" y="57"/>
                  </a:cubicBezTo>
                  <a:cubicBezTo>
                    <a:pt x="116" y="55"/>
                    <a:pt x="115" y="51"/>
                    <a:pt x="117" y="51"/>
                  </a:cubicBezTo>
                  <a:cubicBezTo>
                    <a:pt x="119" y="50"/>
                    <a:pt x="120" y="45"/>
                    <a:pt x="120" y="43"/>
                  </a:cubicBezTo>
                  <a:cubicBezTo>
                    <a:pt x="119" y="42"/>
                    <a:pt x="125" y="32"/>
                    <a:pt x="126" y="31"/>
                  </a:cubicBezTo>
                  <a:cubicBezTo>
                    <a:pt x="127" y="30"/>
                    <a:pt x="133" y="30"/>
                    <a:pt x="133" y="27"/>
                  </a:cubicBezTo>
                  <a:cubicBezTo>
                    <a:pt x="133" y="24"/>
                    <a:pt x="134" y="21"/>
                    <a:pt x="132" y="20"/>
                  </a:cubicBezTo>
                  <a:cubicBezTo>
                    <a:pt x="130" y="20"/>
                    <a:pt x="128" y="17"/>
                    <a:pt x="128" y="16"/>
                  </a:cubicBezTo>
                  <a:cubicBezTo>
                    <a:pt x="128" y="15"/>
                    <a:pt x="128" y="12"/>
                    <a:pt x="128" y="9"/>
                  </a:cubicBezTo>
                  <a:cubicBezTo>
                    <a:pt x="126" y="9"/>
                    <a:pt x="126" y="6"/>
                    <a:pt x="124" y="5"/>
                  </a:cubicBezTo>
                  <a:cubicBezTo>
                    <a:pt x="122" y="3"/>
                    <a:pt x="122" y="2"/>
                    <a:pt x="120" y="3"/>
                  </a:cubicBezTo>
                  <a:cubicBezTo>
                    <a:pt x="118" y="3"/>
                    <a:pt x="115" y="9"/>
                    <a:pt x="112" y="10"/>
                  </a:cubicBezTo>
                  <a:cubicBezTo>
                    <a:pt x="109" y="11"/>
                    <a:pt x="105" y="9"/>
                    <a:pt x="103" y="8"/>
                  </a:cubicBezTo>
                  <a:cubicBezTo>
                    <a:pt x="101" y="7"/>
                    <a:pt x="91" y="8"/>
                    <a:pt x="88" y="7"/>
                  </a:cubicBezTo>
                  <a:cubicBezTo>
                    <a:pt x="85" y="7"/>
                    <a:pt x="82" y="11"/>
                    <a:pt x="80" y="13"/>
                  </a:cubicBezTo>
                  <a:cubicBezTo>
                    <a:pt x="78" y="14"/>
                    <a:pt x="71" y="13"/>
                    <a:pt x="69" y="13"/>
                  </a:cubicBezTo>
                  <a:cubicBezTo>
                    <a:pt x="67" y="12"/>
                    <a:pt x="62" y="8"/>
                    <a:pt x="60" y="8"/>
                  </a:cubicBezTo>
                  <a:cubicBezTo>
                    <a:pt x="58" y="8"/>
                    <a:pt x="54" y="9"/>
                    <a:pt x="51" y="11"/>
                  </a:cubicBezTo>
                  <a:cubicBezTo>
                    <a:pt x="48" y="13"/>
                    <a:pt x="47" y="7"/>
                    <a:pt x="45" y="5"/>
                  </a:cubicBezTo>
                  <a:cubicBezTo>
                    <a:pt x="43" y="2"/>
                    <a:pt x="38" y="4"/>
                    <a:pt x="36" y="2"/>
                  </a:cubicBezTo>
                  <a:cubicBezTo>
                    <a:pt x="33" y="0"/>
                    <a:pt x="31" y="5"/>
                    <a:pt x="29" y="4"/>
                  </a:cubicBezTo>
                  <a:cubicBezTo>
                    <a:pt x="27" y="4"/>
                    <a:pt x="21" y="3"/>
                    <a:pt x="19" y="4"/>
                  </a:cubicBezTo>
                  <a:cubicBezTo>
                    <a:pt x="17" y="6"/>
                    <a:pt x="17" y="12"/>
                    <a:pt x="16" y="13"/>
                  </a:cubicBezTo>
                  <a:cubicBezTo>
                    <a:pt x="15" y="14"/>
                    <a:pt x="11" y="19"/>
                    <a:pt x="11" y="21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6"/>
                    <a:pt x="11" y="30"/>
                    <a:pt x="11" y="31"/>
                  </a:cubicBezTo>
                  <a:cubicBezTo>
                    <a:pt x="11" y="33"/>
                    <a:pt x="12" y="45"/>
                    <a:pt x="10" y="47"/>
                  </a:cubicBezTo>
                  <a:cubicBezTo>
                    <a:pt x="7" y="50"/>
                    <a:pt x="6" y="54"/>
                    <a:pt x="6" y="54"/>
                  </a:cubicBezTo>
                  <a:cubicBezTo>
                    <a:pt x="6" y="54"/>
                    <a:pt x="2" y="56"/>
                    <a:pt x="1" y="62"/>
                  </a:cubicBezTo>
                  <a:cubicBezTo>
                    <a:pt x="0" y="67"/>
                    <a:pt x="1" y="71"/>
                    <a:pt x="1" y="75"/>
                  </a:cubicBezTo>
                  <a:cubicBezTo>
                    <a:pt x="1" y="78"/>
                    <a:pt x="3" y="80"/>
                    <a:pt x="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7" y="87"/>
                    <a:pt x="16" y="87"/>
                    <a:pt x="22" y="88"/>
                  </a:cubicBezTo>
                  <a:cubicBezTo>
                    <a:pt x="27" y="90"/>
                    <a:pt x="32" y="97"/>
                    <a:pt x="32" y="100"/>
                  </a:cubicBezTo>
                  <a:cubicBezTo>
                    <a:pt x="32" y="103"/>
                    <a:pt x="36" y="108"/>
                    <a:pt x="38" y="110"/>
                  </a:cubicBezTo>
                  <a:cubicBezTo>
                    <a:pt x="41" y="111"/>
                    <a:pt x="47" y="107"/>
                    <a:pt x="50" y="107"/>
                  </a:cubicBezTo>
                  <a:cubicBezTo>
                    <a:pt x="53" y="107"/>
                    <a:pt x="63" y="107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9" y="99"/>
                    <a:pt x="70" y="93"/>
                    <a:pt x="70" y="93"/>
                  </a:cubicBezTo>
                  <a:cubicBezTo>
                    <a:pt x="70" y="93"/>
                    <a:pt x="81" y="81"/>
                    <a:pt x="83" y="8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1" name="Freeform 23"/>
            <p:cNvSpPr/>
            <p:nvPr/>
          </p:nvSpPr>
          <p:spPr bwMode="auto">
            <a:xfrm>
              <a:off x="4378325" y="2984500"/>
              <a:ext cx="65088" cy="133350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28" y="37"/>
                </a:cxn>
                <a:cxn ang="0">
                  <a:pos x="32" y="30"/>
                </a:cxn>
                <a:cxn ang="0">
                  <a:pos x="33" y="14"/>
                </a:cxn>
                <a:cxn ang="0">
                  <a:pos x="32" y="6"/>
                </a:cxn>
                <a:cxn ang="0">
                  <a:pos x="28" y="6"/>
                </a:cxn>
                <a:cxn ang="0">
                  <a:pos x="25" y="1"/>
                </a:cxn>
                <a:cxn ang="0">
                  <a:pos x="21" y="6"/>
                </a:cxn>
                <a:cxn ang="0">
                  <a:pos x="18" y="11"/>
                </a:cxn>
                <a:cxn ang="0">
                  <a:pos x="8" y="13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6" y="28"/>
                </a:cxn>
                <a:cxn ang="0">
                  <a:pos x="9" y="36"/>
                </a:cxn>
                <a:cxn ang="0">
                  <a:pos x="10" y="49"/>
                </a:cxn>
                <a:cxn ang="0">
                  <a:pos x="11" y="70"/>
                </a:cxn>
                <a:cxn ang="0">
                  <a:pos x="19" y="69"/>
                </a:cxn>
                <a:cxn ang="0">
                  <a:pos x="27" y="67"/>
                </a:cxn>
                <a:cxn ang="0">
                  <a:pos x="23" y="58"/>
                </a:cxn>
                <a:cxn ang="0">
                  <a:pos x="23" y="45"/>
                </a:cxn>
              </a:cxnLst>
              <a:rect l="0" t="0" r="r" b="b"/>
              <a:pathLst>
                <a:path w="34" h="70">
                  <a:moveTo>
                    <a:pt x="23" y="45"/>
                  </a:moveTo>
                  <a:cubicBezTo>
                    <a:pt x="24" y="39"/>
                    <a:pt x="28" y="37"/>
                    <a:pt x="28" y="37"/>
                  </a:cubicBezTo>
                  <a:cubicBezTo>
                    <a:pt x="28" y="37"/>
                    <a:pt x="29" y="33"/>
                    <a:pt x="32" y="30"/>
                  </a:cubicBezTo>
                  <a:cubicBezTo>
                    <a:pt x="34" y="28"/>
                    <a:pt x="33" y="16"/>
                    <a:pt x="33" y="14"/>
                  </a:cubicBezTo>
                  <a:cubicBezTo>
                    <a:pt x="33" y="13"/>
                    <a:pt x="32" y="9"/>
                    <a:pt x="32" y="6"/>
                  </a:cubicBezTo>
                  <a:cubicBezTo>
                    <a:pt x="31" y="7"/>
                    <a:pt x="30" y="7"/>
                    <a:pt x="28" y="6"/>
                  </a:cubicBezTo>
                  <a:cubicBezTo>
                    <a:pt x="25" y="5"/>
                    <a:pt x="28" y="2"/>
                    <a:pt x="25" y="1"/>
                  </a:cubicBezTo>
                  <a:cubicBezTo>
                    <a:pt x="21" y="0"/>
                    <a:pt x="20" y="4"/>
                    <a:pt x="21" y="6"/>
                  </a:cubicBezTo>
                  <a:cubicBezTo>
                    <a:pt x="21" y="9"/>
                    <a:pt x="19" y="9"/>
                    <a:pt x="18" y="11"/>
                  </a:cubicBezTo>
                  <a:cubicBezTo>
                    <a:pt x="16" y="12"/>
                    <a:pt x="10" y="13"/>
                    <a:pt x="8" y="13"/>
                  </a:cubicBezTo>
                  <a:cubicBezTo>
                    <a:pt x="6" y="13"/>
                    <a:pt x="4" y="16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6"/>
                    <a:pt x="2" y="25"/>
                    <a:pt x="6" y="28"/>
                  </a:cubicBezTo>
                  <a:cubicBezTo>
                    <a:pt x="11" y="30"/>
                    <a:pt x="7" y="34"/>
                    <a:pt x="9" y="36"/>
                  </a:cubicBezTo>
                  <a:cubicBezTo>
                    <a:pt x="11" y="38"/>
                    <a:pt x="10" y="43"/>
                    <a:pt x="10" y="49"/>
                  </a:cubicBezTo>
                  <a:cubicBezTo>
                    <a:pt x="11" y="53"/>
                    <a:pt x="11" y="63"/>
                    <a:pt x="11" y="70"/>
                  </a:cubicBezTo>
                  <a:cubicBezTo>
                    <a:pt x="14" y="70"/>
                    <a:pt x="17" y="69"/>
                    <a:pt x="19" y="69"/>
                  </a:cubicBezTo>
                  <a:cubicBezTo>
                    <a:pt x="22" y="69"/>
                    <a:pt x="25" y="65"/>
                    <a:pt x="27" y="67"/>
                  </a:cubicBezTo>
                  <a:cubicBezTo>
                    <a:pt x="25" y="63"/>
                    <a:pt x="23" y="61"/>
                    <a:pt x="23" y="58"/>
                  </a:cubicBezTo>
                  <a:cubicBezTo>
                    <a:pt x="23" y="54"/>
                    <a:pt x="22" y="50"/>
                    <a:pt x="23" y="4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4359275" y="3013075"/>
              <a:ext cx="41275" cy="112713"/>
            </a:xfrm>
            <a:custGeom>
              <a:avLst/>
              <a:gdLst/>
              <a:ahLst/>
              <a:cxnLst>
                <a:cxn ang="0">
                  <a:pos x="19" y="21"/>
                </a:cxn>
                <a:cxn ang="0">
                  <a:pos x="16" y="13"/>
                </a:cxn>
                <a:cxn ang="0">
                  <a:pos x="10" y="2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3" y="8"/>
                </a:cxn>
                <a:cxn ang="0">
                  <a:pos x="5" y="15"/>
                </a:cxn>
                <a:cxn ang="0">
                  <a:pos x="6" y="31"/>
                </a:cxn>
                <a:cxn ang="0">
                  <a:pos x="9" y="46"/>
                </a:cxn>
                <a:cxn ang="0">
                  <a:pos x="13" y="59"/>
                </a:cxn>
                <a:cxn ang="0">
                  <a:pos x="15" y="58"/>
                </a:cxn>
                <a:cxn ang="0">
                  <a:pos x="21" y="55"/>
                </a:cxn>
                <a:cxn ang="0">
                  <a:pos x="20" y="34"/>
                </a:cxn>
                <a:cxn ang="0">
                  <a:pos x="19" y="21"/>
                </a:cxn>
              </a:cxnLst>
              <a:rect l="0" t="0" r="r" b="b"/>
              <a:pathLst>
                <a:path w="21" h="59">
                  <a:moveTo>
                    <a:pt x="19" y="21"/>
                  </a:moveTo>
                  <a:cubicBezTo>
                    <a:pt x="17" y="19"/>
                    <a:pt x="21" y="15"/>
                    <a:pt x="16" y="13"/>
                  </a:cubicBezTo>
                  <a:cubicBezTo>
                    <a:pt x="12" y="10"/>
                    <a:pt x="11" y="11"/>
                    <a:pt x="10" y="2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4"/>
                    <a:pt x="2" y="7"/>
                    <a:pt x="3" y="8"/>
                  </a:cubicBezTo>
                  <a:cubicBezTo>
                    <a:pt x="4" y="9"/>
                    <a:pt x="6" y="11"/>
                    <a:pt x="5" y="15"/>
                  </a:cubicBezTo>
                  <a:cubicBezTo>
                    <a:pt x="5" y="19"/>
                    <a:pt x="4" y="27"/>
                    <a:pt x="6" y="31"/>
                  </a:cubicBezTo>
                  <a:cubicBezTo>
                    <a:pt x="7" y="34"/>
                    <a:pt x="9" y="40"/>
                    <a:pt x="9" y="46"/>
                  </a:cubicBezTo>
                  <a:cubicBezTo>
                    <a:pt x="9" y="50"/>
                    <a:pt x="11" y="55"/>
                    <a:pt x="13" y="59"/>
                  </a:cubicBezTo>
                  <a:cubicBezTo>
                    <a:pt x="14" y="59"/>
                    <a:pt x="14" y="58"/>
                    <a:pt x="15" y="58"/>
                  </a:cubicBezTo>
                  <a:cubicBezTo>
                    <a:pt x="17" y="56"/>
                    <a:pt x="19" y="55"/>
                    <a:pt x="21" y="55"/>
                  </a:cubicBezTo>
                  <a:cubicBezTo>
                    <a:pt x="21" y="48"/>
                    <a:pt x="21" y="38"/>
                    <a:pt x="20" y="34"/>
                  </a:cubicBezTo>
                  <a:cubicBezTo>
                    <a:pt x="20" y="28"/>
                    <a:pt x="21" y="23"/>
                    <a:pt x="19" y="2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4546600" y="2968625"/>
              <a:ext cx="160338" cy="249238"/>
            </a:xfrm>
            <a:custGeom>
              <a:avLst/>
              <a:gdLst/>
              <a:ahLst/>
              <a:cxnLst>
                <a:cxn ang="0">
                  <a:pos x="35" y="124"/>
                </a:cxn>
                <a:cxn ang="0">
                  <a:pos x="65" y="125"/>
                </a:cxn>
                <a:cxn ang="0">
                  <a:pos x="81" y="130"/>
                </a:cxn>
                <a:cxn ang="0">
                  <a:pos x="84" y="120"/>
                </a:cxn>
                <a:cxn ang="0">
                  <a:pos x="82" y="118"/>
                </a:cxn>
                <a:cxn ang="0">
                  <a:pos x="75" y="111"/>
                </a:cxn>
                <a:cxn ang="0">
                  <a:pos x="72" y="107"/>
                </a:cxn>
                <a:cxn ang="0">
                  <a:pos x="71" y="101"/>
                </a:cxn>
                <a:cxn ang="0">
                  <a:pos x="67" y="92"/>
                </a:cxn>
                <a:cxn ang="0">
                  <a:pos x="66" y="82"/>
                </a:cxn>
                <a:cxn ang="0">
                  <a:pos x="71" y="71"/>
                </a:cxn>
                <a:cxn ang="0">
                  <a:pos x="77" y="64"/>
                </a:cxn>
                <a:cxn ang="0">
                  <a:pos x="74" y="56"/>
                </a:cxn>
                <a:cxn ang="0">
                  <a:pos x="64" y="46"/>
                </a:cxn>
                <a:cxn ang="0">
                  <a:pos x="62" y="38"/>
                </a:cxn>
                <a:cxn ang="0">
                  <a:pos x="71" y="37"/>
                </a:cxn>
                <a:cxn ang="0">
                  <a:pos x="76" y="35"/>
                </a:cxn>
                <a:cxn ang="0">
                  <a:pos x="71" y="21"/>
                </a:cxn>
                <a:cxn ang="0">
                  <a:pos x="70" y="11"/>
                </a:cxn>
                <a:cxn ang="0">
                  <a:pos x="63" y="1"/>
                </a:cxn>
                <a:cxn ang="0">
                  <a:pos x="62" y="0"/>
                </a:cxn>
                <a:cxn ang="0">
                  <a:pos x="62" y="7"/>
                </a:cxn>
                <a:cxn ang="0">
                  <a:pos x="66" y="11"/>
                </a:cxn>
                <a:cxn ang="0">
                  <a:pos x="67" y="18"/>
                </a:cxn>
                <a:cxn ang="0">
                  <a:pos x="60" y="22"/>
                </a:cxn>
                <a:cxn ang="0">
                  <a:pos x="54" y="34"/>
                </a:cxn>
                <a:cxn ang="0">
                  <a:pos x="51" y="42"/>
                </a:cxn>
                <a:cxn ang="0">
                  <a:pos x="50" y="48"/>
                </a:cxn>
                <a:cxn ang="0">
                  <a:pos x="44" y="54"/>
                </a:cxn>
                <a:cxn ang="0">
                  <a:pos x="36" y="72"/>
                </a:cxn>
                <a:cxn ang="0">
                  <a:pos x="31" y="77"/>
                </a:cxn>
                <a:cxn ang="0">
                  <a:pos x="23" y="71"/>
                </a:cxn>
                <a:cxn ang="0">
                  <a:pos x="17" y="72"/>
                </a:cxn>
                <a:cxn ang="0">
                  <a:pos x="4" y="84"/>
                </a:cxn>
                <a:cxn ang="0">
                  <a:pos x="0" y="96"/>
                </a:cxn>
                <a:cxn ang="0">
                  <a:pos x="5" y="103"/>
                </a:cxn>
                <a:cxn ang="0">
                  <a:pos x="14" y="104"/>
                </a:cxn>
                <a:cxn ang="0">
                  <a:pos x="17" y="115"/>
                </a:cxn>
                <a:cxn ang="0">
                  <a:pos x="15" y="125"/>
                </a:cxn>
                <a:cxn ang="0">
                  <a:pos x="31" y="125"/>
                </a:cxn>
                <a:cxn ang="0">
                  <a:pos x="35" y="124"/>
                </a:cxn>
              </a:cxnLst>
              <a:rect l="0" t="0" r="r" b="b"/>
              <a:pathLst>
                <a:path w="84" h="130">
                  <a:moveTo>
                    <a:pt x="35" y="124"/>
                  </a:moveTo>
                  <a:cubicBezTo>
                    <a:pt x="35" y="124"/>
                    <a:pt x="62" y="125"/>
                    <a:pt x="65" y="125"/>
                  </a:cubicBezTo>
                  <a:cubicBezTo>
                    <a:pt x="69" y="124"/>
                    <a:pt x="81" y="130"/>
                    <a:pt x="81" y="130"/>
                  </a:cubicBezTo>
                  <a:cubicBezTo>
                    <a:pt x="81" y="130"/>
                    <a:pt x="82" y="124"/>
                    <a:pt x="84" y="120"/>
                  </a:cubicBezTo>
                  <a:cubicBezTo>
                    <a:pt x="83" y="120"/>
                    <a:pt x="82" y="119"/>
                    <a:pt x="82" y="118"/>
                  </a:cubicBezTo>
                  <a:cubicBezTo>
                    <a:pt x="82" y="117"/>
                    <a:pt x="77" y="113"/>
                    <a:pt x="75" y="111"/>
                  </a:cubicBezTo>
                  <a:cubicBezTo>
                    <a:pt x="73" y="109"/>
                    <a:pt x="72" y="107"/>
                    <a:pt x="72" y="107"/>
                  </a:cubicBezTo>
                  <a:cubicBezTo>
                    <a:pt x="72" y="107"/>
                    <a:pt x="73" y="104"/>
                    <a:pt x="71" y="101"/>
                  </a:cubicBezTo>
                  <a:cubicBezTo>
                    <a:pt x="68" y="98"/>
                    <a:pt x="67" y="96"/>
                    <a:pt x="67" y="92"/>
                  </a:cubicBezTo>
                  <a:cubicBezTo>
                    <a:pt x="67" y="88"/>
                    <a:pt x="66" y="85"/>
                    <a:pt x="66" y="82"/>
                  </a:cubicBezTo>
                  <a:cubicBezTo>
                    <a:pt x="66" y="80"/>
                    <a:pt x="70" y="76"/>
                    <a:pt x="71" y="71"/>
                  </a:cubicBezTo>
                  <a:cubicBezTo>
                    <a:pt x="72" y="68"/>
                    <a:pt x="75" y="66"/>
                    <a:pt x="77" y="64"/>
                  </a:cubicBezTo>
                  <a:cubicBezTo>
                    <a:pt x="76" y="62"/>
                    <a:pt x="75" y="59"/>
                    <a:pt x="74" y="56"/>
                  </a:cubicBezTo>
                  <a:cubicBezTo>
                    <a:pt x="72" y="52"/>
                    <a:pt x="69" y="50"/>
                    <a:pt x="64" y="46"/>
                  </a:cubicBezTo>
                  <a:cubicBezTo>
                    <a:pt x="60" y="42"/>
                    <a:pt x="62" y="40"/>
                    <a:pt x="62" y="38"/>
                  </a:cubicBezTo>
                  <a:cubicBezTo>
                    <a:pt x="62" y="37"/>
                    <a:pt x="67" y="37"/>
                    <a:pt x="71" y="37"/>
                  </a:cubicBezTo>
                  <a:cubicBezTo>
                    <a:pt x="75" y="37"/>
                    <a:pt x="78" y="36"/>
                    <a:pt x="76" y="35"/>
                  </a:cubicBezTo>
                  <a:cubicBezTo>
                    <a:pt x="74" y="34"/>
                    <a:pt x="71" y="27"/>
                    <a:pt x="71" y="21"/>
                  </a:cubicBezTo>
                  <a:cubicBezTo>
                    <a:pt x="72" y="16"/>
                    <a:pt x="70" y="14"/>
                    <a:pt x="70" y="11"/>
                  </a:cubicBezTo>
                  <a:cubicBezTo>
                    <a:pt x="70" y="8"/>
                    <a:pt x="66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3"/>
                    <a:pt x="62" y="6"/>
                    <a:pt x="62" y="7"/>
                  </a:cubicBezTo>
                  <a:cubicBezTo>
                    <a:pt x="62" y="8"/>
                    <a:pt x="64" y="11"/>
                    <a:pt x="66" y="11"/>
                  </a:cubicBezTo>
                  <a:cubicBezTo>
                    <a:pt x="68" y="12"/>
                    <a:pt x="67" y="15"/>
                    <a:pt x="67" y="18"/>
                  </a:cubicBezTo>
                  <a:cubicBezTo>
                    <a:pt x="67" y="21"/>
                    <a:pt x="61" y="21"/>
                    <a:pt x="60" y="22"/>
                  </a:cubicBezTo>
                  <a:cubicBezTo>
                    <a:pt x="59" y="23"/>
                    <a:pt x="53" y="33"/>
                    <a:pt x="54" y="34"/>
                  </a:cubicBezTo>
                  <a:cubicBezTo>
                    <a:pt x="54" y="36"/>
                    <a:pt x="53" y="41"/>
                    <a:pt x="51" y="42"/>
                  </a:cubicBezTo>
                  <a:cubicBezTo>
                    <a:pt x="49" y="42"/>
                    <a:pt x="50" y="46"/>
                    <a:pt x="50" y="48"/>
                  </a:cubicBezTo>
                  <a:cubicBezTo>
                    <a:pt x="50" y="49"/>
                    <a:pt x="44" y="52"/>
                    <a:pt x="44" y="54"/>
                  </a:cubicBezTo>
                  <a:cubicBezTo>
                    <a:pt x="44" y="57"/>
                    <a:pt x="38" y="68"/>
                    <a:pt x="36" y="72"/>
                  </a:cubicBezTo>
                  <a:cubicBezTo>
                    <a:pt x="34" y="75"/>
                    <a:pt x="32" y="80"/>
                    <a:pt x="31" y="77"/>
                  </a:cubicBezTo>
                  <a:cubicBezTo>
                    <a:pt x="31" y="73"/>
                    <a:pt x="26" y="69"/>
                    <a:pt x="23" y="71"/>
                  </a:cubicBezTo>
                  <a:cubicBezTo>
                    <a:pt x="21" y="73"/>
                    <a:pt x="18" y="72"/>
                    <a:pt x="17" y="72"/>
                  </a:cubicBezTo>
                  <a:cubicBezTo>
                    <a:pt x="15" y="72"/>
                    <a:pt x="4" y="84"/>
                    <a:pt x="4" y="84"/>
                  </a:cubicBezTo>
                  <a:cubicBezTo>
                    <a:pt x="4" y="84"/>
                    <a:pt x="3" y="90"/>
                    <a:pt x="0" y="96"/>
                  </a:cubicBezTo>
                  <a:cubicBezTo>
                    <a:pt x="2" y="97"/>
                    <a:pt x="4" y="100"/>
                    <a:pt x="5" y="103"/>
                  </a:cubicBezTo>
                  <a:cubicBezTo>
                    <a:pt x="8" y="106"/>
                    <a:pt x="12" y="103"/>
                    <a:pt x="14" y="104"/>
                  </a:cubicBezTo>
                  <a:cubicBezTo>
                    <a:pt x="16" y="105"/>
                    <a:pt x="18" y="113"/>
                    <a:pt x="17" y="115"/>
                  </a:cubicBezTo>
                  <a:cubicBezTo>
                    <a:pt x="16" y="117"/>
                    <a:pt x="14" y="123"/>
                    <a:pt x="15" y="125"/>
                  </a:cubicBezTo>
                  <a:cubicBezTo>
                    <a:pt x="31" y="125"/>
                    <a:pt x="31" y="125"/>
                    <a:pt x="31" y="125"/>
                  </a:cubicBezTo>
                  <a:lnTo>
                    <a:pt x="35" y="124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4" name="Freeform 26"/>
            <p:cNvSpPr/>
            <p:nvPr/>
          </p:nvSpPr>
          <p:spPr bwMode="auto">
            <a:xfrm>
              <a:off x="4176713" y="3022600"/>
              <a:ext cx="131763" cy="134938"/>
            </a:xfrm>
            <a:custGeom>
              <a:avLst/>
              <a:gdLst/>
              <a:ahLst/>
              <a:cxnLst>
                <a:cxn ang="0">
                  <a:pos x="66" y="60"/>
                </a:cxn>
                <a:cxn ang="0">
                  <a:pos x="61" y="47"/>
                </a:cxn>
                <a:cxn ang="0">
                  <a:pos x="65" y="36"/>
                </a:cxn>
                <a:cxn ang="0">
                  <a:pos x="69" y="29"/>
                </a:cxn>
                <a:cxn ang="0">
                  <a:pos x="65" y="11"/>
                </a:cxn>
                <a:cxn ang="0">
                  <a:pos x="63" y="10"/>
                </a:cxn>
                <a:cxn ang="0">
                  <a:pos x="50" y="12"/>
                </a:cxn>
                <a:cxn ang="0">
                  <a:pos x="40" y="7"/>
                </a:cxn>
                <a:cxn ang="0">
                  <a:pos x="31" y="4"/>
                </a:cxn>
                <a:cxn ang="0">
                  <a:pos x="27" y="3"/>
                </a:cxn>
                <a:cxn ang="0">
                  <a:pos x="22" y="4"/>
                </a:cxn>
                <a:cxn ang="0">
                  <a:pos x="15" y="7"/>
                </a:cxn>
                <a:cxn ang="0">
                  <a:pos x="10" y="5"/>
                </a:cxn>
                <a:cxn ang="0">
                  <a:pos x="6" y="6"/>
                </a:cxn>
                <a:cxn ang="0">
                  <a:pos x="6" y="15"/>
                </a:cxn>
                <a:cxn ang="0">
                  <a:pos x="8" y="20"/>
                </a:cxn>
                <a:cxn ang="0">
                  <a:pos x="10" y="27"/>
                </a:cxn>
                <a:cxn ang="0">
                  <a:pos x="5" y="28"/>
                </a:cxn>
                <a:cxn ang="0">
                  <a:pos x="6" y="35"/>
                </a:cxn>
                <a:cxn ang="0">
                  <a:pos x="2" y="41"/>
                </a:cxn>
                <a:cxn ang="0">
                  <a:pos x="1" y="49"/>
                </a:cxn>
                <a:cxn ang="0">
                  <a:pos x="5" y="52"/>
                </a:cxn>
                <a:cxn ang="0">
                  <a:pos x="14" y="61"/>
                </a:cxn>
                <a:cxn ang="0">
                  <a:pos x="10" y="71"/>
                </a:cxn>
                <a:cxn ang="0">
                  <a:pos x="44" y="64"/>
                </a:cxn>
                <a:cxn ang="0">
                  <a:pos x="65" y="65"/>
                </a:cxn>
                <a:cxn ang="0">
                  <a:pos x="66" y="60"/>
                </a:cxn>
              </a:cxnLst>
              <a:rect l="0" t="0" r="r" b="b"/>
              <a:pathLst>
                <a:path w="69" h="71">
                  <a:moveTo>
                    <a:pt x="66" y="60"/>
                  </a:moveTo>
                  <a:cubicBezTo>
                    <a:pt x="64" y="58"/>
                    <a:pt x="61" y="49"/>
                    <a:pt x="61" y="47"/>
                  </a:cubicBezTo>
                  <a:cubicBezTo>
                    <a:pt x="61" y="45"/>
                    <a:pt x="65" y="39"/>
                    <a:pt x="65" y="36"/>
                  </a:cubicBezTo>
                  <a:cubicBezTo>
                    <a:pt x="65" y="33"/>
                    <a:pt x="69" y="31"/>
                    <a:pt x="69" y="29"/>
                  </a:cubicBezTo>
                  <a:cubicBezTo>
                    <a:pt x="69" y="27"/>
                    <a:pt x="68" y="17"/>
                    <a:pt x="65" y="11"/>
                  </a:cubicBezTo>
                  <a:cubicBezTo>
                    <a:pt x="65" y="11"/>
                    <a:pt x="64" y="11"/>
                    <a:pt x="63" y="10"/>
                  </a:cubicBezTo>
                  <a:cubicBezTo>
                    <a:pt x="61" y="8"/>
                    <a:pt x="53" y="9"/>
                    <a:pt x="50" y="12"/>
                  </a:cubicBezTo>
                  <a:cubicBezTo>
                    <a:pt x="47" y="15"/>
                    <a:pt x="41" y="9"/>
                    <a:pt x="40" y="7"/>
                  </a:cubicBezTo>
                  <a:cubicBezTo>
                    <a:pt x="39" y="6"/>
                    <a:pt x="35" y="2"/>
                    <a:pt x="31" y="4"/>
                  </a:cubicBezTo>
                  <a:cubicBezTo>
                    <a:pt x="28" y="7"/>
                    <a:pt x="27" y="6"/>
                    <a:pt x="27" y="3"/>
                  </a:cubicBezTo>
                  <a:cubicBezTo>
                    <a:pt x="28" y="0"/>
                    <a:pt x="22" y="1"/>
                    <a:pt x="22" y="4"/>
                  </a:cubicBezTo>
                  <a:cubicBezTo>
                    <a:pt x="21" y="6"/>
                    <a:pt x="17" y="9"/>
                    <a:pt x="15" y="7"/>
                  </a:cubicBezTo>
                  <a:cubicBezTo>
                    <a:pt x="14" y="5"/>
                    <a:pt x="11" y="2"/>
                    <a:pt x="10" y="5"/>
                  </a:cubicBezTo>
                  <a:cubicBezTo>
                    <a:pt x="9" y="7"/>
                    <a:pt x="7" y="7"/>
                    <a:pt x="6" y="6"/>
                  </a:cubicBezTo>
                  <a:cubicBezTo>
                    <a:pt x="5" y="9"/>
                    <a:pt x="4" y="14"/>
                    <a:pt x="6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2"/>
                    <a:pt x="12" y="25"/>
                    <a:pt x="10" y="27"/>
                  </a:cubicBezTo>
                  <a:cubicBezTo>
                    <a:pt x="8" y="29"/>
                    <a:pt x="6" y="25"/>
                    <a:pt x="5" y="28"/>
                  </a:cubicBezTo>
                  <a:cubicBezTo>
                    <a:pt x="3" y="30"/>
                    <a:pt x="7" y="33"/>
                    <a:pt x="6" y="35"/>
                  </a:cubicBezTo>
                  <a:cubicBezTo>
                    <a:pt x="4" y="37"/>
                    <a:pt x="2" y="37"/>
                    <a:pt x="2" y="41"/>
                  </a:cubicBezTo>
                  <a:cubicBezTo>
                    <a:pt x="3" y="45"/>
                    <a:pt x="3" y="48"/>
                    <a:pt x="1" y="49"/>
                  </a:cubicBezTo>
                  <a:cubicBezTo>
                    <a:pt x="0" y="50"/>
                    <a:pt x="1" y="50"/>
                    <a:pt x="5" y="52"/>
                  </a:cubicBezTo>
                  <a:cubicBezTo>
                    <a:pt x="8" y="55"/>
                    <a:pt x="14" y="57"/>
                    <a:pt x="14" y="61"/>
                  </a:cubicBezTo>
                  <a:cubicBezTo>
                    <a:pt x="13" y="64"/>
                    <a:pt x="12" y="65"/>
                    <a:pt x="10" y="71"/>
                  </a:cubicBezTo>
                  <a:cubicBezTo>
                    <a:pt x="17" y="71"/>
                    <a:pt x="29" y="66"/>
                    <a:pt x="44" y="64"/>
                  </a:cubicBezTo>
                  <a:cubicBezTo>
                    <a:pt x="52" y="62"/>
                    <a:pt x="60" y="64"/>
                    <a:pt x="65" y="65"/>
                  </a:cubicBezTo>
                  <a:cubicBezTo>
                    <a:pt x="66" y="63"/>
                    <a:pt x="66" y="61"/>
                    <a:pt x="66" y="6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4292600" y="3014663"/>
              <a:ext cx="92075" cy="139700"/>
            </a:xfrm>
            <a:custGeom>
              <a:avLst/>
              <a:gdLst/>
              <a:ahLst/>
              <a:cxnLst>
                <a:cxn ang="0">
                  <a:pos x="41" y="30"/>
                </a:cxn>
                <a:cxn ang="0">
                  <a:pos x="40" y="14"/>
                </a:cxn>
                <a:cxn ang="0">
                  <a:pos x="38" y="7"/>
                </a:cxn>
                <a:cxn ang="0">
                  <a:pos x="35" y="0"/>
                </a:cxn>
                <a:cxn ang="0">
                  <a:pos x="32" y="3"/>
                </a:cxn>
                <a:cxn ang="0">
                  <a:pos x="4" y="2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8" y="33"/>
                </a:cxn>
                <a:cxn ang="0">
                  <a:pos x="4" y="40"/>
                </a:cxn>
                <a:cxn ang="0">
                  <a:pos x="0" y="51"/>
                </a:cxn>
                <a:cxn ang="0">
                  <a:pos x="5" y="64"/>
                </a:cxn>
                <a:cxn ang="0">
                  <a:pos x="4" y="69"/>
                </a:cxn>
                <a:cxn ang="0">
                  <a:pos x="13" y="72"/>
                </a:cxn>
                <a:cxn ang="0">
                  <a:pos x="35" y="64"/>
                </a:cxn>
                <a:cxn ang="0">
                  <a:pos x="48" y="58"/>
                </a:cxn>
                <a:cxn ang="0">
                  <a:pos x="44" y="45"/>
                </a:cxn>
                <a:cxn ang="0">
                  <a:pos x="41" y="30"/>
                </a:cxn>
              </a:cxnLst>
              <a:rect l="0" t="0" r="r" b="b"/>
              <a:pathLst>
                <a:path w="48" h="73">
                  <a:moveTo>
                    <a:pt x="41" y="30"/>
                  </a:moveTo>
                  <a:cubicBezTo>
                    <a:pt x="39" y="26"/>
                    <a:pt x="40" y="18"/>
                    <a:pt x="40" y="14"/>
                  </a:cubicBezTo>
                  <a:cubicBezTo>
                    <a:pt x="41" y="10"/>
                    <a:pt x="39" y="8"/>
                    <a:pt x="38" y="7"/>
                  </a:cubicBezTo>
                  <a:cubicBezTo>
                    <a:pt x="37" y="6"/>
                    <a:pt x="36" y="3"/>
                    <a:pt x="35" y="0"/>
                  </a:cubicBezTo>
                  <a:cubicBezTo>
                    <a:pt x="33" y="1"/>
                    <a:pt x="33" y="4"/>
                    <a:pt x="32" y="3"/>
                  </a:cubicBezTo>
                  <a:cubicBezTo>
                    <a:pt x="31" y="1"/>
                    <a:pt x="5" y="0"/>
                    <a:pt x="4" y="2"/>
                  </a:cubicBezTo>
                  <a:cubicBezTo>
                    <a:pt x="3" y="4"/>
                    <a:pt x="6" y="11"/>
                    <a:pt x="6" y="13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7" y="21"/>
                    <a:pt x="8" y="31"/>
                    <a:pt x="8" y="33"/>
                  </a:cubicBezTo>
                  <a:cubicBezTo>
                    <a:pt x="8" y="35"/>
                    <a:pt x="4" y="37"/>
                    <a:pt x="4" y="40"/>
                  </a:cubicBezTo>
                  <a:cubicBezTo>
                    <a:pt x="4" y="43"/>
                    <a:pt x="0" y="49"/>
                    <a:pt x="0" y="51"/>
                  </a:cubicBezTo>
                  <a:cubicBezTo>
                    <a:pt x="0" y="53"/>
                    <a:pt x="3" y="62"/>
                    <a:pt x="5" y="64"/>
                  </a:cubicBezTo>
                  <a:cubicBezTo>
                    <a:pt x="5" y="65"/>
                    <a:pt x="5" y="67"/>
                    <a:pt x="4" y="69"/>
                  </a:cubicBezTo>
                  <a:cubicBezTo>
                    <a:pt x="9" y="71"/>
                    <a:pt x="12" y="72"/>
                    <a:pt x="13" y="72"/>
                  </a:cubicBezTo>
                  <a:cubicBezTo>
                    <a:pt x="15" y="73"/>
                    <a:pt x="29" y="66"/>
                    <a:pt x="35" y="64"/>
                  </a:cubicBezTo>
                  <a:cubicBezTo>
                    <a:pt x="39" y="61"/>
                    <a:pt x="44" y="60"/>
                    <a:pt x="48" y="58"/>
                  </a:cubicBezTo>
                  <a:cubicBezTo>
                    <a:pt x="46" y="54"/>
                    <a:pt x="44" y="49"/>
                    <a:pt x="44" y="45"/>
                  </a:cubicBezTo>
                  <a:cubicBezTo>
                    <a:pt x="44" y="39"/>
                    <a:pt x="42" y="33"/>
                    <a:pt x="41" y="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4033838" y="2981325"/>
              <a:ext cx="165100" cy="122238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4" y="33"/>
                </a:cxn>
                <a:cxn ang="0">
                  <a:pos x="42" y="31"/>
                </a:cxn>
                <a:cxn ang="0">
                  <a:pos x="51" y="42"/>
                </a:cxn>
                <a:cxn ang="0">
                  <a:pos x="53" y="49"/>
                </a:cxn>
                <a:cxn ang="0">
                  <a:pos x="53" y="50"/>
                </a:cxn>
                <a:cxn ang="0">
                  <a:pos x="61" y="48"/>
                </a:cxn>
                <a:cxn ang="0">
                  <a:pos x="65" y="58"/>
                </a:cxn>
                <a:cxn ang="0">
                  <a:pos x="70" y="62"/>
                </a:cxn>
                <a:cxn ang="0">
                  <a:pos x="74" y="58"/>
                </a:cxn>
                <a:cxn ang="0">
                  <a:pos x="77" y="60"/>
                </a:cxn>
                <a:cxn ang="0">
                  <a:pos x="80" y="57"/>
                </a:cxn>
                <a:cxn ang="0">
                  <a:pos x="79" y="50"/>
                </a:cxn>
                <a:cxn ang="0">
                  <a:pos x="84" y="49"/>
                </a:cxn>
                <a:cxn ang="0">
                  <a:pos x="82" y="42"/>
                </a:cxn>
                <a:cxn ang="0">
                  <a:pos x="80" y="37"/>
                </a:cxn>
                <a:cxn ang="0">
                  <a:pos x="80" y="28"/>
                </a:cxn>
                <a:cxn ang="0">
                  <a:pos x="78" y="26"/>
                </a:cxn>
                <a:cxn ang="0">
                  <a:pos x="76" y="20"/>
                </a:cxn>
                <a:cxn ang="0">
                  <a:pos x="76" y="16"/>
                </a:cxn>
                <a:cxn ang="0">
                  <a:pos x="72" y="11"/>
                </a:cxn>
                <a:cxn ang="0">
                  <a:pos x="67" y="2"/>
                </a:cxn>
                <a:cxn ang="0">
                  <a:pos x="59" y="8"/>
                </a:cxn>
                <a:cxn ang="0">
                  <a:pos x="52" y="7"/>
                </a:cxn>
                <a:cxn ang="0">
                  <a:pos x="45" y="8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4"/>
                </a:cxn>
                <a:cxn ang="0">
                  <a:pos x="24" y="3"/>
                </a:cxn>
                <a:cxn ang="0">
                  <a:pos x="16" y="0"/>
                </a:cxn>
                <a:cxn ang="0">
                  <a:pos x="14" y="5"/>
                </a:cxn>
                <a:cxn ang="0">
                  <a:pos x="15" y="10"/>
                </a:cxn>
                <a:cxn ang="0">
                  <a:pos x="11" y="12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8" y="28"/>
                </a:cxn>
                <a:cxn ang="0">
                  <a:pos x="21" y="42"/>
                </a:cxn>
                <a:cxn ang="0">
                  <a:pos x="29" y="34"/>
                </a:cxn>
              </a:cxnLst>
              <a:rect l="0" t="0" r="r" b="b"/>
              <a:pathLst>
                <a:path w="86" h="64">
                  <a:moveTo>
                    <a:pt x="29" y="34"/>
                  </a:moveTo>
                  <a:cubicBezTo>
                    <a:pt x="29" y="31"/>
                    <a:pt x="31" y="32"/>
                    <a:pt x="34" y="33"/>
                  </a:cubicBezTo>
                  <a:cubicBezTo>
                    <a:pt x="37" y="33"/>
                    <a:pt x="40" y="31"/>
                    <a:pt x="42" y="31"/>
                  </a:cubicBezTo>
                  <a:cubicBezTo>
                    <a:pt x="45" y="31"/>
                    <a:pt x="51" y="40"/>
                    <a:pt x="51" y="42"/>
                  </a:cubicBezTo>
                  <a:cubicBezTo>
                    <a:pt x="51" y="45"/>
                    <a:pt x="52" y="47"/>
                    <a:pt x="53" y="49"/>
                  </a:cubicBezTo>
                  <a:cubicBezTo>
                    <a:pt x="53" y="49"/>
                    <a:pt x="53" y="49"/>
                    <a:pt x="53" y="50"/>
                  </a:cubicBezTo>
                  <a:cubicBezTo>
                    <a:pt x="57" y="49"/>
                    <a:pt x="61" y="48"/>
                    <a:pt x="61" y="48"/>
                  </a:cubicBezTo>
                  <a:cubicBezTo>
                    <a:pt x="63" y="48"/>
                    <a:pt x="65" y="54"/>
                    <a:pt x="65" y="58"/>
                  </a:cubicBezTo>
                  <a:cubicBezTo>
                    <a:pt x="64" y="61"/>
                    <a:pt x="68" y="64"/>
                    <a:pt x="70" y="62"/>
                  </a:cubicBezTo>
                  <a:cubicBezTo>
                    <a:pt x="72" y="59"/>
                    <a:pt x="74" y="56"/>
                    <a:pt x="74" y="58"/>
                  </a:cubicBezTo>
                  <a:cubicBezTo>
                    <a:pt x="75" y="59"/>
                    <a:pt x="75" y="59"/>
                    <a:pt x="77" y="60"/>
                  </a:cubicBezTo>
                  <a:cubicBezTo>
                    <a:pt x="77" y="58"/>
                    <a:pt x="79" y="58"/>
                    <a:pt x="80" y="57"/>
                  </a:cubicBezTo>
                  <a:cubicBezTo>
                    <a:pt x="81" y="55"/>
                    <a:pt x="77" y="52"/>
                    <a:pt x="79" y="50"/>
                  </a:cubicBezTo>
                  <a:cubicBezTo>
                    <a:pt x="80" y="47"/>
                    <a:pt x="82" y="51"/>
                    <a:pt x="84" y="49"/>
                  </a:cubicBezTo>
                  <a:cubicBezTo>
                    <a:pt x="86" y="47"/>
                    <a:pt x="81" y="44"/>
                    <a:pt x="82" y="42"/>
                  </a:cubicBezTo>
                  <a:cubicBezTo>
                    <a:pt x="82" y="41"/>
                    <a:pt x="82" y="38"/>
                    <a:pt x="80" y="37"/>
                  </a:cubicBezTo>
                  <a:cubicBezTo>
                    <a:pt x="78" y="36"/>
                    <a:pt x="79" y="31"/>
                    <a:pt x="80" y="28"/>
                  </a:cubicBezTo>
                  <a:cubicBezTo>
                    <a:pt x="79" y="27"/>
                    <a:pt x="79" y="27"/>
                    <a:pt x="78" y="26"/>
                  </a:cubicBezTo>
                  <a:cubicBezTo>
                    <a:pt x="77" y="24"/>
                    <a:pt x="78" y="20"/>
                    <a:pt x="76" y="20"/>
                  </a:cubicBezTo>
                  <a:cubicBezTo>
                    <a:pt x="73" y="20"/>
                    <a:pt x="74" y="17"/>
                    <a:pt x="76" y="16"/>
                  </a:cubicBezTo>
                  <a:cubicBezTo>
                    <a:pt x="78" y="15"/>
                    <a:pt x="72" y="13"/>
                    <a:pt x="72" y="11"/>
                  </a:cubicBezTo>
                  <a:cubicBezTo>
                    <a:pt x="72" y="8"/>
                    <a:pt x="69" y="3"/>
                    <a:pt x="67" y="2"/>
                  </a:cubicBezTo>
                  <a:cubicBezTo>
                    <a:pt x="66" y="2"/>
                    <a:pt x="61" y="8"/>
                    <a:pt x="59" y="8"/>
                  </a:cubicBezTo>
                  <a:cubicBezTo>
                    <a:pt x="57" y="8"/>
                    <a:pt x="53" y="4"/>
                    <a:pt x="52" y="7"/>
                  </a:cubicBezTo>
                  <a:cubicBezTo>
                    <a:pt x="50" y="11"/>
                    <a:pt x="47" y="6"/>
                    <a:pt x="45" y="8"/>
                  </a:cubicBezTo>
                  <a:cubicBezTo>
                    <a:pt x="43" y="11"/>
                    <a:pt x="42" y="5"/>
                    <a:pt x="42" y="5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35" y="6"/>
                    <a:pt x="25" y="5"/>
                    <a:pt x="24" y="3"/>
                  </a:cubicBezTo>
                  <a:cubicBezTo>
                    <a:pt x="24" y="1"/>
                    <a:pt x="16" y="0"/>
                    <a:pt x="16" y="0"/>
                  </a:cubicBezTo>
                  <a:cubicBezTo>
                    <a:pt x="16" y="0"/>
                    <a:pt x="17" y="4"/>
                    <a:pt x="14" y="5"/>
                  </a:cubicBezTo>
                  <a:cubicBezTo>
                    <a:pt x="11" y="6"/>
                    <a:pt x="15" y="9"/>
                    <a:pt x="15" y="10"/>
                  </a:cubicBezTo>
                  <a:cubicBezTo>
                    <a:pt x="15" y="11"/>
                    <a:pt x="12" y="13"/>
                    <a:pt x="11" y="12"/>
                  </a:cubicBezTo>
                  <a:cubicBezTo>
                    <a:pt x="9" y="11"/>
                    <a:pt x="4" y="16"/>
                    <a:pt x="1" y="17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4" y="22"/>
                    <a:pt x="4" y="25"/>
                    <a:pt x="8" y="28"/>
                  </a:cubicBezTo>
                  <a:cubicBezTo>
                    <a:pt x="12" y="31"/>
                    <a:pt x="18" y="36"/>
                    <a:pt x="21" y="42"/>
                  </a:cubicBezTo>
                  <a:cubicBezTo>
                    <a:pt x="24" y="39"/>
                    <a:pt x="28" y="36"/>
                    <a:pt x="29" y="3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7" name="Freeform 29"/>
            <p:cNvSpPr/>
            <p:nvPr/>
          </p:nvSpPr>
          <p:spPr bwMode="auto">
            <a:xfrm>
              <a:off x="4113213" y="3071813"/>
              <a:ext cx="88900" cy="85725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34" y="23"/>
                </a:cxn>
                <a:cxn ang="0">
                  <a:pos x="35" y="15"/>
                </a:cxn>
                <a:cxn ang="0">
                  <a:pos x="36" y="12"/>
                </a:cxn>
                <a:cxn ang="0">
                  <a:pos x="33" y="10"/>
                </a:cxn>
                <a:cxn ang="0">
                  <a:pos x="29" y="14"/>
                </a:cxn>
                <a:cxn ang="0">
                  <a:pos x="24" y="1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2" y="15"/>
                </a:cxn>
                <a:cxn ang="0">
                  <a:pos x="0" y="19"/>
                </a:cxn>
                <a:cxn ang="0">
                  <a:pos x="14" y="28"/>
                </a:cxn>
                <a:cxn ang="0">
                  <a:pos x="41" y="45"/>
                </a:cxn>
                <a:cxn ang="0">
                  <a:pos x="43" y="45"/>
                </a:cxn>
                <a:cxn ang="0">
                  <a:pos x="47" y="35"/>
                </a:cxn>
                <a:cxn ang="0">
                  <a:pos x="38" y="26"/>
                </a:cxn>
              </a:cxnLst>
              <a:rect l="0" t="0" r="r" b="b"/>
              <a:pathLst>
                <a:path w="47" h="45">
                  <a:moveTo>
                    <a:pt x="38" y="26"/>
                  </a:moveTo>
                  <a:cubicBezTo>
                    <a:pt x="34" y="24"/>
                    <a:pt x="33" y="24"/>
                    <a:pt x="34" y="23"/>
                  </a:cubicBezTo>
                  <a:cubicBezTo>
                    <a:pt x="36" y="22"/>
                    <a:pt x="36" y="19"/>
                    <a:pt x="35" y="15"/>
                  </a:cubicBezTo>
                  <a:cubicBezTo>
                    <a:pt x="35" y="13"/>
                    <a:pt x="35" y="13"/>
                    <a:pt x="36" y="12"/>
                  </a:cubicBezTo>
                  <a:cubicBezTo>
                    <a:pt x="34" y="11"/>
                    <a:pt x="34" y="11"/>
                    <a:pt x="33" y="10"/>
                  </a:cubicBezTo>
                  <a:cubicBezTo>
                    <a:pt x="33" y="8"/>
                    <a:pt x="31" y="11"/>
                    <a:pt x="29" y="14"/>
                  </a:cubicBezTo>
                  <a:cubicBezTo>
                    <a:pt x="27" y="16"/>
                    <a:pt x="23" y="13"/>
                    <a:pt x="24" y="10"/>
                  </a:cubicBezTo>
                  <a:cubicBezTo>
                    <a:pt x="24" y="6"/>
                    <a:pt x="22" y="0"/>
                    <a:pt x="20" y="0"/>
                  </a:cubicBezTo>
                  <a:cubicBezTo>
                    <a:pt x="20" y="0"/>
                    <a:pt x="16" y="1"/>
                    <a:pt x="12" y="2"/>
                  </a:cubicBezTo>
                  <a:cubicBezTo>
                    <a:pt x="13" y="3"/>
                    <a:pt x="12" y="5"/>
                    <a:pt x="11" y="7"/>
                  </a:cubicBezTo>
                  <a:cubicBezTo>
                    <a:pt x="11" y="10"/>
                    <a:pt x="5" y="13"/>
                    <a:pt x="2" y="15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4" y="22"/>
                    <a:pt x="10" y="25"/>
                    <a:pt x="14" y="28"/>
                  </a:cubicBezTo>
                  <a:cubicBezTo>
                    <a:pt x="22" y="35"/>
                    <a:pt x="35" y="43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5" y="39"/>
                    <a:pt x="46" y="38"/>
                    <a:pt x="47" y="35"/>
                  </a:cubicBezTo>
                  <a:cubicBezTo>
                    <a:pt x="47" y="31"/>
                    <a:pt x="41" y="29"/>
                    <a:pt x="38" y="2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8" name="Freeform 30"/>
            <p:cNvSpPr/>
            <p:nvPr/>
          </p:nvSpPr>
          <p:spPr bwMode="auto">
            <a:xfrm>
              <a:off x="4075113" y="3040063"/>
              <a:ext cx="63500" cy="68263"/>
            </a:xfrm>
            <a:custGeom>
              <a:avLst/>
              <a:gdLst/>
              <a:ahLst/>
              <a:cxnLst>
                <a:cxn ang="0">
                  <a:pos x="31" y="24"/>
                </a:cxn>
                <a:cxn ang="0">
                  <a:pos x="32" y="18"/>
                </a:cxn>
                <a:cxn ang="0">
                  <a:pos x="30" y="11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8" y="3"/>
                </a:cxn>
                <a:cxn ang="0">
                  <a:pos x="0" y="11"/>
                </a:cxn>
                <a:cxn ang="0">
                  <a:pos x="2" y="15"/>
                </a:cxn>
                <a:cxn ang="0">
                  <a:pos x="11" y="30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31" y="24"/>
                </a:cxn>
              </a:cxnLst>
              <a:rect l="0" t="0" r="r" b="b"/>
              <a:pathLst>
                <a:path w="33" h="36">
                  <a:moveTo>
                    <a:pt x="31" y="24"/>
                  </a:moveTo>
                  <a:cubicBezTo>
                    <a:pt x="32" y="22"/>
                    <a:pt x="33" y="20"/>
                    <a:pt x="32" y="18"/>
                  </a:cubicBezTo>
                  <a:cubicBezTo>
                    <a:pt x="31" y="16"/>
                    <a:pt x="30" y="14"/>
                    <a:pt x="30" y="11"/>
                  </a:cubicBezTo>
                  <a:cubicBezTo>
                    <a:pt x="30" y="9"/>
                    <a:pt x="24" y="0"/>
                    <a:pt x="21" y="0"/>
                  </a:cubicBezTo>
                  <a:cubicBezTo>
                    <a:pt x="19" y="0"/>
                    <a:pt x="16" y="2"/>
                    <a:pt x="13" y="2"/>
                  </a:cubicBezTo>
                  <a:cubicBezTo>
                    <a:pt x="10" y="1"/>
                    <a:pt x="8" y="0"/>
                    <a:pt x="8" y="3"/>
                  </a:cubicBezTo>
                  <a:cubicBezTo>
                    <a:pt x="7" y="5"/>
                    <a:pt x="3" y="8"/>
                    <a:pt x="0" y="11"/>
                  </a:cubicBezTo>
                  <a:cubicBezTo>
                    <a:pt x="1" y="12"/>
                    <a:pt x="1" y="14"/>
                    <a:pt x="2" y="15"/>
                  </a:cubicBezTo>
                  <a:cubicBezTo>
                    <a:pt x="4" y="25"/>
                    <a:pt x="7" y="26"/>
                    <a:pt x="11" y="30"/>
                  </a:cubicBezTo>
                  <a:cubicBezTo>
                    <a:pt x="12" y="31"/>
                    <a:pt x="16" y="33"/>
                    <a:pt x="20" y="36"/>
                  </a:cubicBezTo>
                  <a:cubicBezTo>
                    <a:pt x="20" y="34"/>
                    <a:pt x="21" y="32"/>
                    <a:pt x="22" y="32"/>
                  </a:cubicBezTo>
                  <a:cubicBezTo>
                    <a:pt x="25" y="30"/>
                    <a:pt x="31" y="27"/>
                    <a:pt x="31" y="2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99" name="Freeform 31"/>
            <p:cNvSpPr/>
            <p:nvPr/>
          </p:nvSpPr>
          <p:spPr bwMode="auto">
            <a:xfrm>
              <a:off x="3994150" y="2640013"/>
              <a:ext cx="179388" cy="147638"/>
            </a:xfrm>
            <a:custGeom>
              <a:avLst/>
              <a:gdLst/>
              <a:ahLst/>
              <a:cxnLst>
                <a:cxn ang="0">
                  <a:pos x="44" y="59"/>
                </a:cxn>
                <a:cxn ang="0">
                  <a:pos x="56" y="51"/>
                </a:cxn>
                <a:cxn ang="0">
                  <a:pos x="56" y="20"/>
                </a:cxn>
                <a:cxn ang="0">
                  <a:pos x="94" y="20"/>
                </a:cxn>
                <a:cxn ang="0">
                  <a:pos x="94" y="4"/>
                </a:cxn>
                <a:cxn ang="0">
                  <a:pos x="86" y="0"/>
                </a:cxn>
                <a:cxn ang="0">
                  <a:pos x="44" y="0"/>
                </a:cxn>
                <a:cxn ang="0">
                  <a:pos x="38" y="10"/>
                </a:cxn>
                <a:cxn ang="0">
                  <a:pos x="23" y="31"/>
                </a:cxn>
                <a:cxn ang="0">
                  <a:pos x="3" y="66"/>
                </a:cxn>
                <a:cxn ang="0">
                  <a:pos x="0" y="77"/>
                </a:cxn>
                <a:cxn ang="0">
                  <a:pos x="44" y="77"/>
                </a:cxn>
                <a:cxn ang="0">
                  <a:pos x="44" y="59"/>
                </a:cxn>
              </a:cxnLst>
              <a:rect l="0" t="0" r="r" b="b"/>
              <a:pathLst>
                <a:path w="94" h="77">
                  <a:moveTo>
                    <a:pt x="44" y="59"/>
                  </a:moveTo>
                  <a:cubicBezTo>
                    <a:pt x="44" y="56"/>
                    <a:pt x="56" y="53"/>
                    <a:pt x="56" y="51"/>
                  </a:cubicBezTo>
                  <a:cubicBezTo>
                    <a:pt x="56" y="48"/>
                    <a:pt x="56" y="20"/>
                    <a:pt x="56" y="20"/>
                  </a:cubicBezTo>
                  <a:cubicBezTo>
                    <a:pt x="56" y="20"/>
                    <a:pt x="93" y="21"/>
                    <a:pt x="94" y="20"/>
                  </a:cubicBezTo>
                  <a:cubicBezTo>
                    <a:pt x="94" y="20"/>
                    <a:pt x="94" y="12"/>
                    <a:pt x="94" y="4"/>
                  </a:cubicBezTo>
                  <a:cubicBezTo>
                    <a:pt x="92" y="2"/>
                    <a:pt x="94" y="0"/>
                    <a:pt x="86" y="0"/>
                  </a:cubicBezTo>
                  <a:cubicBezTo>
                    <a:pt x="79" y="0"/>
                    <a:pt x="58" y="0"/>
                    <a:pt x="44" y="0"/>
                  </a:cubicBezTo>
                  <a:cubicBezTo>
                    <a:pt x="41" y="3"/>
                    <a:pt x="39" y="7"/>
                    <a:pt x="38" y="10"/>
                  </a:cubicBezTo>
                  <a:cubicBezTo>
                    <a:pt x="36" y="16"/>
                    <a:pt x="23" y="23"/>
                    <a:pt x="23" y="31"/>
                  </a:cubicBezTo>
                  <a:cubicBezTo>
                    <a:pt x="22" y="38"/>
                    <a:pt x="11" y="50"/>
                    <a:pt x="3" y="66"/>
                  </a:cubicBezTo>
                  <a:cubicBezTo>
                    <a:pt x="1" y="70"/>
                    <a:pt x="0" y="74"/>
                    <a:pt x="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62"/>
                    <a:pt x="44" y="5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3992563" y="2647950"/>
              <a:ext cx="261938" cy="287338"/>
            </a:xfrm>
            <a:custGeom>
              <a:avLst/>
              <a:gdLst/>
              <a:ahLst/>
              <a:cxnLst>
                <a:cxn ang="0">
                  <a:pos x="11" y="130"/>
                </a:cxn>
                <a:cxn ang="0">
                  <a:pos x="21" y="130"/>
                </a:cxn>
                <a:cxn ang="0">
                  <a:pos x="30" y="129"/>
                </a:cxn>
                <a:cxn ang="0">
                  <a:pos x="36" y="135"/>
                </a:cxn>
                <a:cxn ang="0">
                  <a:pos x="40" y="135"/>
                </a:cxn>
                <a:cxn ang="0">
                  <a:pos x="48" y="145"/>
                </a:cxn>
                <a:cxn ang="0">
                  <a:pos x="53" y="150"/>
                </a:cxn>
                <a:cxn ang="0">
                  <a:pos x="59" y="147"/>
                </a:cxn>
                <a:cxn ang="0">
                  <a:pos x="66" y="144"/>
                </a:cxn>
                <a:cxn ang="0">
                  <a:pos x="72" y="143"/>
                </a:cxn>
                <a:cxn ang="0">
                  <a:pos x="80" y="144"/>
                </a:cxn>
                <a:cxn ang="0">
                  <a:pos x="87" y="141"/>
                </a:cxn>
                <a:cxn ang="0">
                  <a:pos x="131" y="141"/>
                </a:cxn>
                <a:cxn ang="0">
                  <a:pos x="132" y="131"/>
                </a:cxn>
                <a:cxn ang="0">
                  <a:pos x="129" y="128"/>
                </a:cxn>
                <a:cxn ang="0">
                  <a:pos x="118" y="28"/>
                </a:cxn>
                <a:cxn ang="0">
                  <a:pos x="137" y="28"/>
                </a:cxn>
                <a:cxn ang="0">
                  <a:pos x="97" y="2"/>
                </a:cxn>
                <a:cxn ang="0">
                  <a:pos x="95" y="0"/>
                </a:cxn>
                <a:cxn ang="0">
                  <a:pos x="95" y="16"/>
                </a:cxn>
                <a:cxn ang="0">
                  <a:pos x="57" y="16"/>
                </a:cxn>
                <a:cxn ang="0">
                  <a:pos x="57" y="47"/>
                </a:cxn>
                <a:cxn ang="0">
                  <a:pos x="45" y="55"/>
                </a:cxn>
                <a:cxn ang="0">
                  <a:pos x="45" y="73"/>
                </a:cxn>
                <a:cxn ang="0">
                  <a:pos x="1" y="73"/>
                </a:cxn>
                <a:cxn ang="0">
                  <a:pos x="7" y="85"/>
                </a:cxn>
                <a:cxn ang="0">
                  <a:pos x="9" y="104"/>
                </a:cxn>
                <a:cxn ang="0">
                  <a:pos x="6" y="126"/>
                </a:cxn>
                <a:cxn ang="0">
                  <a:pos x="4" y="135"/>
                </a:cxn>
                <a:cxn ang="0">
                  <a:pos x="4" y="135"/>
                </a:cxn>
                <a:cxn ang="0">
                  <a:pos x="11" y="130"/>
                </a:cxn>
              </a:cxnLst>
              <a:rect l="0" t="0" r="r" b="b"/>
              <a:pathLst>
                <a:path w="137" h="150">
                  <a:moveTo>
                    <a:pt x="11" y="130"/>
                  </a:moveTo>
                  <a:cubicBezTo>
                    <a:pt x="15" y="131"/>
                    <a:pt x="21" y="130"/>
                    <a:pt x="21" y="130"/>
                  </a:cubicBezTo>
                  <a:cubicBezTo>
                    <a:pt x="21" y="130"/>
                    <a:pt x="27" y="127"/>
                    <a:pt x="30" y="129"/>
                  </a:cubicBezTo>
                  <a:cubicBezTo>
                    <a:pt x="33" y="131"/>
                    <a:pt x="36" y="135"/>
                    <a:pt x="36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3" y="143"/>
                    <a:pt x="48" y="145"/>
                  </a:cubicBezTo>
                  <a:cubicBezTo>
                    <a:pt x="51" y="146"/>
                    <a:pt x="52" y="148"/>
                    <a:pt x="53" y="150"/>
                  </a:cubicBezTo>
                  <a:cubicBezTo>
                    <a:pt x="57" y="150"/>
                    <a:pt x="59" y="149"/>
                    <a:pt x="59" y="147"/>
                  </a:cubicBezTo>
                  <a:cubicBezTo>
                    <a:pt x="59" y="144"/>
                    <a:pt x="61" y="139"/>
                    <a:pt x="66" y="144"/>
                  </a:cubicBezTo>
                  <a:cubicBezTo>
                    <a:pt x="71" y="149"/>
                    <a:pt x="71" y="145"/>
                    <a:pt x="72" y="143"/>
                  </a:cubicBezTo>
                  <a:cubicBezTo>
                    <a:pt x="73" y="141"/>
                    <a:pt x="76" y="144"/>
                    <a:pt x="80" y="144"/>
                  </a:cubicBezTo>
                  <a:cubicBezTo>
                    <a:pt x="83" y="144"/>
                    <a:pt x="87" y="141"/>
                    <a:pt x="87" y="141"/>
                  </a:cubicBezTo>
                  <a:cubicBezTo>
                    <a:pt x="87" y="141"/>
                    <a:pt x="129" y="142"/>
                    <a:pt x="131" y="141"/>
                  </a:cubicBezTo>
                  <a:cubicBezTo>
                    <a:pt x="133" y="140"/>
                    <a:pt x="132" y="131"/>
                    <a:pt x="132" y="13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7" y="15"/>
                    <a:pt x="99" y="3"/>
                    <a:pt x="97" y="2"/>
                  </a:cubicBezTo>
                  <a:cubicBezTo>
                    <a:pt x="96" y="2"/>
                    <a:pt x="95" y="1"/>
                    <a:pt x="95" y="0"/>
                  </a:cubicBezTo>
                  <a:cubicBezTo>
                    <a:pt x="95" y="8"/>
                    <a:pt x="95" y="16"/>
                    <a:pt x="95" y="16"/>
                  </a:cubicBezTo>
                  <a:cubicBezTo>
                    <a:pt x="94" y="17"/>
                    <a:pt x="57" y="16"/>
                    <a:pt x="57" y="16"/>
                  </a:cubicBezTo>
                  <a:cubicBezTo>
                    <a:pt x="57" y="16"/>
                    <a:pt x="57" y="44"/>
                    <a:pt x="57" y="47"/>
                  </a:cubicBezTo>
                  <a:cubicBezTo>
                    <a:pt x="57" y="49"/>
                    <a:pt x="45" y="52"/>
                    <a:pt x="45" y="55"/>
                  </a:cubicBezTo>
                  <a:cubicBezTo>
                    <a:pt x="45" y="58"/>
                    <a:pt x="45" y="73"/>
                    <a:pt x="45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0"/>
                    <a:pt x="4" y="82"/>
                    <a:pt x="7" y="85"/>
                  </a:cubicBezTo>
                  <a:cubicBezTo>
                    <a:pt x="10" y="89"/>
                    <a:pt x="4" y="96"/>
                    <a:pt x="9" y="104"/>
                  </a:cubicBezTo>
                  <a:cubicBezTo>
                    <a:pt x="15" y="111"/>
                    <a:pt x="8" y="122"/>
                    <a:pt x="6" y="126"/>
                  </a:cubicBezTo>
                  <a:cubicBezTo>
                    <a:pt x="4" y="128"/>
                    <a:pt x="4" y="132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8" y="135"/>
                    <a:pt x="7" y="129"/>
                    <a:pt x="11" y="1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4094163" y="2701925"/>
              <a:ext cx="360363" cy="338138"/>
            </a:xfrm>
            <a:custGeom>
              <a:avLst/>
              <a:gdLst/>
              <a:ahLst/>
              <a:cxnLst>
                <a:cxn ang="0">
                  <a:pos x="179" y="73"/>
                </a:cxn>
                <a:cxn ang="0">
                  <a:pos x="173" y="61"/>
                </a:cxn>
                <a:cxn ang="0">
                  <a:pos x="161" y="57"/>
                </a:cxn>
                <a:cxn ang="0">
                  <a:pos x="153" y="47"/>
                </a:cxn>
                <a:cxn ang="0">
                  <a:pos x="84" y="0"/>
                </a:cxn>
                <a:cxn ang="0">
                  <a:pos x="65" y="0"/>
                </a:cxn>
                <a:cxn ang="0">
                  <a:pos x="76" y="100"/>
                </a:cxn>
                <a:cxn ang="0">
                  <a:pos x="79" y="103"/>
                </a:cxn>
                <a:cxn ang="0">
                  <a:pos x="78" y="113"/>
                </a:cxn>
                <a:cxn ang="0">
                  <a:pos x="34" y="113"/>
                </a:cxn>
                <a:cxn ang="0">
                  <a:pos x="27" y="116"/>
                </a:cxn>
                <a:cxn ang="0">
                  <a:pos x="19" y="115"/>
                </a:cxn>
                <a:cxn ang="0">
                  <a:pos x="13" y="116"/>
                </a:cxn>
                <a:cxn ang="0">
                  <a:pos x="6" y="119"/>
                </a:cxn>
                <a:cxn ang="0">
                  <a:pos x="0" y="122"/>
                </a:cxn>
                <a:cxn ang="0">
                  <a:pos x="1" y="125"/>
                </a:cxn>
                <a:cxn ang="0">
                  <a:pos x="3" y="128"/>
                </a:cxn>
                <a:cxn ang="0">
                  <a:pos x="5" y="135"/>
                </a:cxn>
                <a:cxn ang="0">
                  <a:pos x="11" y="142"/>
                </a:cxn>
                <a:cxn ang="0">
                  <a:pos x="11" y="151"/>
                </a:cxn>
                <a:cxn ang="0">
                  <a:pos x="14" y="154"/>
                </a:cxn>
                <a:cxn ang="0">
                  <a:pos x="21" y="153"/>
                </a:cxn>
                <a:cxn ang="0">
                  <a:pos x="28" y="154"/>
                </a:cxn>
                <a:cxn ang="0">
                  <a:pos x="36" y="148"/>
                </a:cxn>
                <a:cxn ang="0">
                  <a:pos x="41" y="157"/>
                </a:cxn>
                <a:cxn ang="0">
                  <a:pos x="45" y="162"/>
                </a:cxn>
                <a:cxn ang="0">
                  <a:pos x="45" y="166"/>
                </a:cxn>
                <a:cxn ang="0">
                  <a:pos x="47" y="172"/>
                </a:cxn>
                <a:cxn ang="0">
                  <a:pos x="53" y="173"/>
                </a:cxn>
                <a:cxn ang="0">
                  <a:pos x="58" y="175"/>
                </a:cxn>
                <a:cxn ang="0">
                  <a:pos x="65" y="172"/>
                </a:cxn>
                <a:cxn ang="0">
                  <a:pos x="70" y="171"/>
                </a:cxn>
                <a:cxn ang="0">
                  <a:pos x="74" y="172"/>
                </a:cxn>
                <a:cxn ang="0">
                  <a:pos x="78" y="172"/>
                </a:cxn>
                <a:cxn ang="0">
                  <a:pos x="81" y="163"/>
                </a:cxn>
                <a:cxn ang="0">
                  <a:pos x="80" y="156"/>
                </a:cxn>
                <a:cxn ang="0">
                  <a:pos x="89" y="152"/>
                </a:cxn>
                <a:cxn ang="0">
                  <a:pos x="93" y="145"/>
                </a:cxn>
                <a:cxn ang="0">
                  <a:pos x="96" y="136"/>
                </a:cxn>
                <a:cxn ang="0">
                  <a:pos x="103" y="137"/>
                </a:cxn>
                <a:cxn ang="0">
                  <a:pos x="108" y="131"/>
                </a:cxn>
                <a:cxn ang="0">
                  <a:pos x="114" y="129"/>
                </a:cxn>
                <a:cxn ang="0">
                  <a:pos x="118" y="126"/>
                </a:cxn>
                <a:cxn ang="0">
                  <a:pos x="128" y="122"/>
                </a:cxn>
                <a:cxn ang="0">
                  <a:pos x="136" y="119"/>
                </a:cxn>
                <a:cxn ang="0">
                  <a:pos x="150" y="119"/>
                </a:cxn>
                <a:cxn ang="0">
                  <a:pos x="159" y="116"/>
                </a:cxn>
                <a:cxn ang="0">
                  <a:pos x="177" y="115"/>
                </a:cxn>
                <a:cxn ang="0">
                  <a:pos x="184" y="110"/>
                </a:cxn>
                <a:cxn ang="0">
                  <a:pos x="188" y="101"/>
                </a:cxn>
                <a:cxn ang="0">
                  <a:pos x="188" y="71"/>
                </a:cxn>
                <a:cxn ang="0">
                  <a:pos x="179" y="73"/>
                </a:cxn>
              </a:cxnLst>
              <a:rect l="0" t="0" r="r" b="b"/>
              <a:pathLst>
                <a:path w="189" h="177">
                  <a:moveTo>
                    <a:pt x="179" y="73"/>
                  </a:moveTo>
                  <a:cubicBezTo>
                    <a:pt x="179" y="73"/>
                    <a:pt x="179" y="65"/>
                    <a:pt x="173" y="61"/>
                  </a:cubicBezTo>
                  <a:cubicBezTo>
                    <a:pt x="168" y="58"/>
                    <a:pt x="161" y="57"/>
                    <a:pt x="161" y="57"/>
                  </a:cubicBezTo>
                  <a:cubicBezTo>
                    <a:pt x="161" y="57"/>
                    <a:pt x="157" y="50"/>
                    <a:pt x="153" y="47"/>
                  </a:cubicBezTo>
                  <a:cubicBezTo>
                    <a:pt x="152" y="45"/>
                    <a:pt x="114" y="20"/>
                    <a:pt x="8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0" y="112"/>
                    <a:pt x="78" y="113"/>
                  </a:cubicBezTo>
                  <a:cubicBezTo>
                    <a:pt x="76" y="114"/>
                    <a:pt x="34" y="113"/>
                    <a:pt x="34" y="113"/>
                  </a:cubicBezTo>
                  <a:cubicBezTo>
                    <a:pt x="34" y="113"/>
                    <a:pt x="30" y="116"/>
                    <a:pt x="27" y="116"/>
                  </a:cubicBezTo>
                  <a:cubicBezTo>
                    <a:pt x="23" y="116"/>
                    <a:pt x="20" y="113"/>
                    <a:pt x="19" y="115"/>
                  </a:cubicBezTo>
                  <a:cubicBezTo>
                    <a:pt x="18" y="117"/>
                    <a:pt x="18" y="121"/>
                    <a:pt x="13" y="116"/>
                  </a:cubicBezTo>
                  <a:cubicBezTo>
                    <a:pt x="8" y="111"/>
                    <a:pt x="6" y="116"/>
                    <a:pt x="6" y="119"/>
                  </a:cubicBezTo>
                  <a:cubicBezTo>
                    <a:pt x="6" y="121"/>
                    <a:pt x="4" y="122"/>
                    <a:pt x="0" y="122"/>
                  </a:cubicBezTo>
                  <a:cubicBezTo>
                    <a:pt x="1" y="124"/>
                    <a:pt x="1" y="125"/>
                    <a:pt x="1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33"/>
                    <a:pt x="5" y="135"/>
                  </a:cubicBezTo>
                  <a:cubicBezTo>
                    <a:pt x="7" y="137"/>
                    <a:pt x="11" y="141"/>
                    <a:pt x="11" y="142"/>
                  </a:cubicBezTo>
                  <a:cubicBezTo>
                    <a:pt x="11" y="144"/>
                    <a:pt x="11" y="151"/>
                    <a:pt x="11" y="151"/>
                  </a:cubicBezTo>
                  <a:cubicBezTo>
                    <a:pt x="11" y="151"/>
                    <a:pt x="12" y="157"/>
                    <a:pt x="14" y="154"/>
                  </a:cubicBezTo>
                  <a:cubicBezTo>
                    <a:pt x="16" y="152"/>
                    <a:pt x="19" y="157"/>
                    <a:pt x="21" y="153"/>
                  </a:cubicBezTo>
                  <a:cubicBezTo>
                    <a:pt x="22" y="150"/>
                    <a:pt x="26" y="154"/>
                    <a:pt x="28" y="154"/>
                  </a:cubicBezTo>
                  <a:cubicBezTo>
                    <a:pt x="30" y="154"/>
                    <a:pt x="35" y="148"/>
                    <a:pt x="36" y="148"/>
                  </a:cubicBezTo>
                  <a:cubicBezTo>
                    <a:pt x="38" y="149"/>
                    <a:pt x="41" y="154"/>
                    <a:pt x="41" y="157"/>
                  </a:cubicBezTo>
                  <a:cubicBezTo>
                    <a:pt x="41" y="159"/>
                    <a:pt x="47" y="161"/>
                    <a:pt x="45" y="162"/>
                  </a:cubicBezTo>
                  <a:cubicBezTo>
                    <a:pt x="43" y="163"/>
                    <a:pt x="42" y="166"/>
                    <a:pt x="45" y="166"/>
                  </a:cubicBezTo>
                  <a:cubicBezTo>
                    <a:pt x="47" y="166"/>
                    <a:pt x="46" y="170"/>
                    <a:pt x="47" y="172"/>
                  </a:cubicBezTo>
                  <a:cubicBezTo>
                    <a:pt x="49" y="174"/>
                    <a:pt x="51" y="176"/>
                    <a:pt x="53" y="173"/>
                  </a:cubicBezTo>
                  <a:cubicBezTo>
                    <a:pt x="54" y="170"/>
                    <a:pt x="57" y="173"/>
                    <a:pt x="58" y="175"/>
                  </a:cubicBezTo>
                  <a:cubicBezTo>
                    <a:pt x="60" y="177"/>
                    <a:pt x="64" y="174"/>
                    <a:pt x="65" y="172"/>
                  </a:cubicBezTo>
                  <a:cubicBezTo>
                    <a:pt x="65" y="169"/>
                    <a:pt x="71" y="168"/>
                    <a:pt x="70" y="171"/>
                  </a:cubicBezTo>
                  <a:cubicBezTo>
                    <a:pt x="70" y="174"/>
                    <a:pt x="71" y="175"/>
                    <a:pt x="74" y="172"/>
                  </a:cubicBezTo>
                  <a:cubicBezTo>
                    <a:pt x="75" y="171"/>
                    <a:pt x="76" y="171"/>
                    <a:pt x="78" y="172"/>
                  </a:cubicBezTo>
                  <a:cubicBezTo>
                    <a:pt x="79" y="168"/>
                    <a:pt x="80" y="164"/>
                    <a:pt x="81" y="163"/>
                  </a:cubicBezTo>
                  <a:cubicBezTo>
                    <a:pt x="82" y="161"/>
                    <a:pt x="78" y="156"/>
                    <a:pt x="80" y="156"/>
                  </a:cubicBezTo>
                  <a:cubicBezTo>
                    <a:pt x="82" y="155"/>
                    <a:pt x="87" y="156"/>
                    <a:pt x="89" y="152"/>
                  </a:cubicBezTo>
                  <a:cubicBezTo>
                    <a:pt x="91" y="147"/>
                    <a:pt x="93" y="145"/>
                    <a:pt x="93" y="145"/>
                  </a:cubicBezTo>
                  <a:cubicBezTo>
                    <a:pt x="93" y="145"/>
                    <a:pt x="93" y="135"/>
                    <a:pt x="96" y="136"/>
                  </a:cubicBezTo>
                  <a:cubicBezTo>
                    <a:pt x="99" y="138"/>
                    <a:pt x="103" y="141"/>
                    <a:pt x="103" y="137"/>
                  </a:cubicBezTo>
                  <a:cubicBezTo>
                    <a:pt x="104" y="133"/>
                    <a:pt x="107" y="135"/>
                    <a:pt x="108" y="131"/>
                  </a:cubicBezTo>
                  <a:cubicBezTo>
                    <a:pt x="109" y="128"/>
                    <a:pt x="111" y="128"/>
                    <a:pt x="114" y="129"/>
                  </a:cubicBezTo>
                  <a:cubicBezTo>
                    <a:pt x="116" y="129"/>
                    <a:pt x="118" y="128"/>
                    <a:pt x="118" y="126"/>
                  </a:cubicBezTo>
                  <a:cubicBezTo>
                    <a:pt x="118" y="124"/>
                    <a:pt x="123" y="125"/>
                    <a:pt x="128" y="122"/>
                  </a:cubicBezTo>
                  <a:cubicBezTo>
                    <a:pt x="132" y="119"/>
                    <a:pt x="134" y="117"/>
                    <a:pt x="136" y="119"/>
                  </a:cubicBezTo>
                  <a:cubicBezTo>
                    <a:pt x="138" y="120"/>
                    <a:pt x="149" y="120"/>
                    <a:pt x="150" y="119"/>
                  </a:cubicBezTo>
                  <a:cubicBezTo>
                    <a:pt x="152" y="119"/>
                    <a:pt x="155" y="116"/>
                    <a:pt x="159" y="116"/>
                  </a:cubicBezTo>
                  <a:cubicBezTo>
                    <a:pt x="163" y="117"/>
                    <a:pt x="173" y="115"/>
                    <a:pt x="177" y="115"/>
                  </a:cubicBezTo>
                  <a:cubicBezTo>
                    <a:pt x="181" y="115"/>
                    <a:pt x="183" y="111"/>
                    <a:pt x="184" y="110"/>
                  </a:cubicBezTo>
                  <a:cubicBezTo>
                    <a:pt x="185" y="108"/>
                    <a:pt x="186" y="102"/>
                    <a:pt x="188" y="101"/>
                  </a:cubicBezTo>
                  <a:cubicBezTo>
                    <a:pt x="189" y="100"/>
                    <a:pt x="189" y="79"/>
                    <a:pt x="188" y="71"/>
                  </a:cubicBezTo>
                  <a:cubicBezTo>
                    <a:pt x="184" y="72"/>
                    <a:pt x="179" y="73"/>
                    <a:pt x="179" y="7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4243388" y="2925763"/>
              <a:ext cx="176213" cy="125413"/>
            </a:xfrm>
            <a:custGeom>
              <a:avLst/>
              <a:gdLst/>
              <a:ahLst/>
              <a:cxnLst>
                <a:cxn ang="0">
                  <a:pos x="92" y="37"/>
                </a:cxn>
                <a:cxn ang="0">
                  <a:pos x="87" y="35"/>
                </a:cxn>
                <a:cxn ang="0">
                  <a:pos x="86" y="29"/>
                </a:cxn>
                <a:cxn ang="0">
                  <a:pos x="81" y="30"/>
                </a:cxn>
                <a:cxn ang="0">
                  <a:pos x="76" y="26"/>
                </a:cxn>
                <a:cxn ang="0">
                  <a:pos x="74" y="21"/>
                </a:cxn>
                <a:cxn ang="0">
                  <a:pos x="69" y="15"/>
                </a:cxn>
                <a:cxn ang="0">
                  <a:pos x="65" y="9"/>
                </a:cxn>
                <a:cxn ang="0">
                  <a:pos x="65" y="3"/>
                </a:cxn>
                <a:cxn ang="0">
                  <a:pos x="58" y="2"/>
                </a:cxn>
                <a:cxn ang="0">
                  <a:pos x="50" y="5"/>
                </a:cxn>
                <a:cxn ang="0">
                  <a:pos x="40" y="9"/>
                </a:cxn>
                <a:cxn ang="0">
                  <a:pos x="36" y="12"/>
                </a:cxn>
                <a:cxn ang="0">
                  <a:pos x="30" y="14"/>
                </a:cxn>
                <a:cxn ang="0">
                  <a:pos x="25" y="20"/>
                </a:cxn>
                <a:cxn ang="0">
                  <a:pos x="18" y="19"/>
                </a:cxn>
                <a:cxn ang="0">
                  <a:pos x="15" y="28"/>
                </a:cxn>
                <a:cxn ang="0">
                  <a:pos x="11" y="35"/>
                </a:cxn>
                <a:cxn ang="0">
                  <a:pos x="2" y="39"/>
                </a:cxn>
                <a:cxn ang="0">
                  <a:pos x="3" y="46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5" y="63"/>
                </a:cxn>
                <a:cxn ang="0">
                  <a:pos x="28" y="61"/>
                </a:cxn>
                <a:cxn ang="0">
                  <a:pos x="32" y="60"/>
                </a:cxn>
                <a:cxn ang="0">
                  <a:pos x="30" y="49"/>
                </a:cxn>
                <a:cxn ang="0">
                  <a:pos x="58" y="50"/>
                </a:cxn>
                <a:cxn ang="0">
                  <a:pos x="63" y="47"/>
                </a:cxn>
                <a:cxn ang="0">
                  <a:pos x="73" y="48"/>
                </a:cxn>
                <a:cxn ang="0">
                  <a:pos x="79" y="44"/>
                </a:cxn>
                <a:cxn ang="0">
                  <a:pos x="89" y="42"/>
                </a:cxn>
                <a:cxn ang="0">
                  <a:pos x="92" y="37"/>
                </a:cxn>
                <a:cxn ang="0">
                  <a:pos x="92" y="37"/>
                </a:cxn>
              </a:cxnLst>
              <a:rect l="0" t="0" r="r" b="b"/>
              <a:pathLst>
                <a:path w="92" h="66">
                  <a:moveTo>
                    <a:pt x="92" y="37"/>
                  </a:moveTo>
                  <a:cubicBezTo>
                    <a:pt x="90" y="35"/>
                    <a:pt x="88" y="35"/>
                    <a:pt x="87" y="35"/>
                  </a:cubicBezTo>
                  <a:cubicBezTo>
                    <a:pt x="86" y="35"/>
                    <a:pt x="87" y="30"/>
                    <a:pt x="86" y="29"/>
                  </a:cubicBezTo>
                  <a:cubicBezTo>
                    <a:pt x="86" y="28"/>
                    <a:pt x="83" y="30"/>
                    <a:pt x="81" y="30"/>
                  </a:cubicBezTo>
                  <a:cubicBezTo>
                    <a:pt x="79" y="29"/>
                    <a:pt x="78" y="26"/>
                    <a:pt x="76" y="26"/>
                  </a:cubicBezTo>
                  <a:cubicBezTo>
                    <a:pt x="74" y="26"/>
                    <a:pt x="74" y="24"/>
                    <a:pt x="74" y="21"/>
                  </a:cubicBezTo>
                  <a:cubicBezTo>
                    <a:pt x="74" y="19"/>
                    <a:pt x="71" y="17"/>
                    <a:pt x="69" y="15"/>
                  </a:cubicBezTo>
                  <a:cubicBezTo>
                    <a:pt x="67" y="14"/>
                    <a:pt x="66" y="10"/>
                    <a:pt x="65" y="9"/>
                  </a:cubicBezTo>
                  <a:cubicBezTo>
                    <a:pt x="64" y="8"/>
                    <a:pt x="65" y="5"/>
                    <a:pt x="65" y="3"/>
                  </a:cubicBezTo>
                  <a:cubicBezTo>
                    <a:pt x="62" y="3"/>
                    <a:pt x="59" y="2"/>
                    <a:pt x="58" y="2"/>
                  </a:cubicBezTo>
                  <a:cubicBezTo>
                    <a:pt x="56" y="0"/>
                    <a:pt x="54" y="2"/>
                    <a:pt x="50" y="5"/>
                  </a:cubicBezTo>
                  <a:cubicBezTo>
                    <a:pt x="45" y="8"/>
                    <a:pt x="40" y="7"/>
                    <a:pt x="40" y="9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3" y="11"/>
                    <a:pt x="31" y="11"/>
                    <a:pt x="30" y="14"/>
                  </a:cubicBezTo>
                  <a:cubicBezTo>
                    <a:pt x="29" y="18"/>
                    <a:pt x="26" y="16"/>
                    <a:pt x="25" y="20"/>
                  </a:cubicBezTo>
                  <a:cubicBezTo>
                    <a:pt x="25" y="24"/>
                    <a:pt x="21" y="21"/>
                    <a:pt x="18" y="19"/>
                  </a:cubicBezTo>
                  <a:cubicBezTo>
                    <a:pt x="15" y="18"/>
                    <a:pt x="15" y="28"/>
                    <a:pt x="15" y="28"/>
                  </a:cubicBezTo>
                  <a:cubicBezTo>
                    <a:pt x="15" y="28"/>
                    <a:pt x="13" y="30"/>
                    <a:pt x="11" y="35"/>
                  </a:cubicBezTo>
                  <a:cubicBezTo>
                    <a:pt x="9" y="39"/>
                    <a:pt x="4" y="38"/>
                    <a:pt x="2" y="39"/>
                  </a:cubicBezTo>
                  <a:cubicBezTo>
                    <a:pt x="0" y="39"/>
                    <a:pt x="4" y="44"/>
                    <a:pt x="3" y="46"/>
                  </a:cubicBezTo>
                  <a:cubicBezTo>
                    <a:pt x="2" y="47"/>
                    <a:pt x="1" y="51"/>
                    <a:pt x="0" y="55"/>
                  </a:cubicBezTo>
                  <a:cubicBezTo>
                    <a:pt x="2" y="55"/>
                    <a:pt x="4" y="57"/>
                    <a:pt x="5" y="58"/>
                  </a:cubicBezTo>
                  <a:cubicBezTo>
                    <a:pt x="6" y="60"/>
                    <a:pt x="12" y="66"/>
                    <a:pt x="15" y="63"/>
                  </a:cubicBezTo>
                  <a:cubicBezTo>
                    <a:pt x="18" y="60"/>
                    <a:pt x="26" y="59"/>
                    <a:pt x="28" y="61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29" y="51"/>
                    <a:pt x="30" y="49"/>
                  </a:cubicBezTo>
                  <a:cubicBezTo>
                    <a:pt x="31" y="47"/>
                    <a:pt x="57" y="48"/>
                    <a:pt x="58" y="50"/>
                  </a:cubicBezTo>
                  <a:cubicBezTo>
                    <a:pt x="59" y="51"/>
                    <a:pt x="59" y="46"/>
                    <a:pt x="63" y="47"/>
                  </a:cubicBezTo>
                  <a:cubicBezTo>
                    <a:pt x="66" y="47"/>
                    <a:pt x="71" y="49"/>
                    <a:pt x="73" y="48"/>
                  </a:cubicBezTo>
                  <a:cubicBezTo>
                    <a:pt x="75" y="47"/>
                    <a:pt x="77" y="44"/>
                    <a:pt x="79" y="44"/>
                  </a:cubicBezTo>
                  <a:cubicBezTo>
                    <a:pt x="81" y="44"/>
                    <a:pt x="87" y="43"/>
                    <a:pt x="89" y="42"/>
                  </a:cubicBezTo>
                  <a:cubicBezTo>
                    <a:pt x="90" y="40"/>
                    <a:pt x="92" y="40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3" name="Freeform 35"/>
            <p:cNvSpPr/>
            <p:nvPr/>
          </p:nvSpPr>
          <p:spPr bwMode="auto">
            <a:xfrm>
              <a:off x="4365625" y="2738438"/>
              <a:ext cx="336550" cy="261938"/>
            </a:xfrm>
            <a:custGeom>
              <a:avLst/>
              <a:gdLst/>
              <a:ahLst/>
              <a:cxnLst>
                <a:cxn ang="0">
                  <a:pos x="168" y="20"/>
                </a:cxn>
                <a:cxn ang="0">
                  <a:pos x="167" y="5"/>
                </a:cxn>
                <a:cxn ang="0">
                  <a:pos x="158" y="10"/>
                </a:cxn>
                <a:cxn ang="0">
                  <a:pos x="151" y="3"/>
                </a:cxn>
                <a:cxn ang="0">
                  <a:pos x="134" y="0"/>
                </a:cxn>
                <a:cxn ang="0">
                  <a:pos x="86" y="30"/>
                </a:cxn>
                <a:cxn ang="0">
                  <a:pos x="65" y="46"/>
                </a:cxn>
                <a:cxn ang="0">
                  <a:pos x="48" y="52"/>
                </a:cxn>
                <a:cxn ang="0">
                  <a:pos x="46" y="52"/>
                </a:cxn>
                <a:cxn ang="0">
                  <a:pos x="46" y="82"/>
                </a:cxn>
                <a:cxn ang="0">
                  <a:pos x="42" y="91"/>
                </a:cxn>
                <a:cxn ang="0">
                  <a:pos x="35" y="96"/>
                </a:cxn>
                <a:cxn ang="0">
                  <a:pos x="17" y="97"/>
                </a:cxn>
                <a:cxn ang="0">
                  <a:pos x="8" y="100"/>
                </a:cxn>
                <a:cxn ang="0">
                  <a:pos x="1" y="101"/>
                </a:cxn>
                <a:cxn ang="0">
                  <a:pos x="1" y="107"/>
                </a:cxn>
                <a:cxn ang="0">
                  <a:pos x="5" y="113"/>
                </a:cxn>
                <a:cxn ang="0">
                  <a:pos x="10" y="119"/>
                </a:cxn>
                <a:cxn ang="0">
                  <a:pos x="12" y="124"/>
                </a:cxn>
                <a:cxn ang="0">
                  <a:pos x="17" y="128"/>
                </a:cxn>
                <a:cxn ang="0">
                  <a:pos x="22" y="127"/>
                </a:cxn>
                <a:cxn ang="0">
                  <a:pos x="23" y="133"/>
                </a:cxn>
                <a:cxn ang="0">
                  <a:pos x="28" y="135"/>
                </a:cxn>
                <a:cxn ang="0">
                  <a:pos x="32" y="130"/>
                </a:cxn>
                <a:cxn ang="0">
                  <a:pos x="35" y="135"/>
                </a:cxn>
                <a:cxn ang="0">
                  <a:pos x="40" y="133"/>
                </a:cxn>
                <a:cxn ang="0">
                  <a:pos x="45" y="125"/>
                </a:cxn>
                <a:cxn ang="0">
                  <a:pos x="48" y="116"/>
                </a:cxn>
                <a:cxn ang="0">
                  <a:pos x="58" y="116"/>
                </a:cxn>
                <a:cxn ang="0">
                  <a:pos x="65" y="114"/>
                </a:cxn>
                <a:cxn ang="0">
                  <a:pos x="74" y="117"/>
                </a:cxn>
                <a:cxn ang="0">
                  <a:pos x="80" y="123"/>
                </a:cxn>
                <a:cxn ang="0">
                  <a:pos x="89" y="120"/>
                </a:cxn>
                <a:cxn ang="0">
                  <a:pos x="98" y="125"/>
                </a:cxn>
                <a:cxn ang="0">
                  <a:pos x="109" y="125"/>
                </a:cxn>
                <a:cxn ang="0">
                  <a:pos x="117" y="119"/>
                </a:cxn>
                <a:cxn ang="0">
                  <a:pos x="132" y="120"/>
                </a:cxn>
                <a:cxn ang="0">
                  <a:pos x="141" y="122"/>
                </a:cxn>
                <a:cxn ang="0">
                  <a:pos x="149" y="115"/>
                </a:cxn>
                <a:cxn ang="0">
                  <a:pos x="151" y="114"/>
                </a:cxn>
                <a:cxn ang="0">
                  <a:pos x="151" y="111"/>
                </a:cxn>
                <a:cxn ang="0">
                  <a:pos x="153" y="101"/>
                </a:cxn>
                <a:cxn ang="0">
                  <a:pos x="171" y="79"/>
                </a:cxn>
                <a:cxn ang="0">
                  <a:pos x="172" y="51"/>
                </a:cxn>
                <a:cxn ang="0">
                  <a:pos x="174" y="39"/>
                </a:cxn>
                <a:cxn ang="0">
                  <a:pos x="172" y="30"/>
                </a:cxn>
                <a:cxn ang="0">
                  <a:pos x="168" y="20"/>
                </a:cxn>
              </a:cxnLst>
              <a:rect l="0" t="0" r="r" b="b"/>
              <a:pathLst>
                <a:path w="176" h="137">
                  <a:moveTo>
                    <a:pt x="168" y="20"/>
                  </a:moveTo>
                  <a:cubicBezTo>
                    <a:pt x="168" y="18"/>
                    <a:pt x="167" y="11"/>
                    <a:pt x="167" y="5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56" y="6"/>
                    <a:pt x="151" y="3"/>
                  </a:cubicBezTo>
                  <a:cubicBezTo>
                    <a:pt x="146" y="0"/>
                    <a:pt x="134" y="0"/>
                    <a:pt x="1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2" y="51"/>
                    <a:pt x="48" y="52"/>
                  </a:cubicBezTo>
                  <a:cubicBezTo>
                    <a:pt x="47" y="52"/>
                    <a:pt x="47" y="52"/>
                    <a:pt x="46" y="52"/>
                  </a:cubicBezTo>
                  <a:cubicBezTo>
                    <a:pt x="47" y="60"/>
                    <a:pt x="47" y="81"/>
                    <a:pt x="46" y="82"/>
                  </a:cubicBezTo>
                  <a:cubicBezTo>
                    <a:pt x="44" y="83"/>
                    <a:pt x="43" y="89"/>
                    <a:pt x="42" y="91"/>
                  </a:cubicBezTo>
                  <a:cubicBezTo>
                    <a:pt x="41" y="92"/>
                    <a:pt x="39" y="96"/>
                    <a:pt x="35" y="96"/>
                  </a:cubicBezTo>
                  <a:cubicBezTo>
                    <a:pt x="31" y="96"/>
                    <a:pt x="21" y="98"/>
                    <a:pt x="17" y="97"/>
                  </a:cubicBezTo>
                  <a:cubicBezTo>
                    <a:pt x="13" y="97"/>
                    <a:pt x="10" y="100"/>
                    <a:pt x="8" y="100"/>
                  </a:cubicBezTo>
                  <a:cubicBezTo>
                    <a:pt x="8" y="101"/>
                    <a:pt x="4" y="101"/>
                    <a:pt x="1" y="101"/>
                  </a:cubicBezTo>
                  <a:cubicBezTo>
                    <a:pt x="1" y="103"/>
                    <a:pt x="0" y="106"/>
                    <a:pt x="1" y="107"/>
                  </a:cubicBezTo>
                  <a:cubicBezTo>
                    <a:pt x="2" y="108"/>
                    <a:pt x="3" y="112"/>
                    <a:pt x="5" y="113"/>
                  </a:cubicBezTo>
                  <a:cubicBezTo>
                    <a:pt x="7" y="115"/>
                    <a:pt x="10" y="117"/>
                    <a:pt x="10" y="119"/>
                  </a:cubicBezTo>
                  <a:cubicBezTo>
                    <a:pt x="10" y="122"/>
                    <a:pt x="10" y="124"/>
                    <a:pt x="12" y="124"/>
                  </a:cubicBezTo>
                  <a:cubicBezTo>
                    <a:pt x="14" y="124"/>
                    <a:pt x="15" y="127"/>
                    <a:pt x="17" y="128"/>
                  </a:cubicBezTo>
                  <a:cubicBezTo>
                    <a:pt x="19" y="128"/>
                    <a:pt x="22" y="126"/>
                    <a:pt x="22" y="127"/>
                  </a:cubicBezTo>
                  <a:cubicBezTo>
                    <a:pt x="23" y="128"/>
                    <a:pt x="22" y="133"/>
                    <a:pt x="23" y="133"/>
                  </a:cubicBezTo>
                  <a:cubicBezTo>
                    <a:pt x="24" y="133"/>
                    <a:pt x="26" y="133"/>
                    <a:pt x="28" y="135"/>
                  </a:cubicBezTo>
                  <a:cubicBezTo>
                    <a:pt x="27" y="132"/>
                    <a:pt x="28" y="129"/>
                    <a:pt x="32" y="130"/>
                  </a:cubicBezTo>
                  <a:cubicBezTo>
                    <a:pt x="35" y="131"/>
                    <a:pt x="32" y="134"/>
                    <a:pt x="35" y="135"/>
                  </a:cubicBezTo>
                  <a:cubicBezTo>
                    <a:pt x="38" y="137"/>
                    <a:pt x="40" y="136"/>
                    <a:pt x="40" y="133"/>
                  </a:cubicBezTo>
                  <a:cubicBezTo>
                    <a:pt x="40" y="131"/>
                    <a:pt x="44" y="126"/>
                    <a:pt x="45" y="125"/>
                  </a:cubicBezTo>
                  <a:cubicBezTo>
                    <a:pt x="46" y="124"/>
                    <a:pt x="46" y="118"/>
                    <a:pt x="48" y="116"/>
                  </a:cubicBezTo>
                  <a:cubicBezTo>
                    <a:pt x="50" y="115"/>
                    <a:pt x="56" y="116"/>
                    <a:pt x="58" y="116"/>
                  </a:cubicBezTo>
                  <a:cubicBezTo>
                    <a:pt x="60" y="117"/>
                    <a:pt x="62" y="112"/>
                    <a:pt x="65" y="114"/>
                  </a:cubicBezTo>
                  <a:cubicBezTo>
                    <a:pt x="67" y="116"/>
                    <a:pt x="72" y="114"/>
                    <a:pt x="74" y="117"/>
                  </a:cubicBezTo>
                  <a:cubicBezTo>
                    <a:pt x="76" y="119"/>
                    <a:pt x="77" y="125"/>
                    <a:pt x="80" y="123"/>
                  </a:cubicBezTo>
                  <a:cubicBezTo>
                    <a:pt x="83" y="121"/>
                    <a:pt x="87" y="120"/>
                    <a:pt x="89" y="120"/>
                  </a:cubicBezTo>
                  <a:cubicBezTo>
                    <a:pt x="91" y="120"/>
                    <a:pt x="96" y="124"/>
                    <a:pt x="98" y="125"/>
                  </a:cubicBezTo>
                  <a:cubicBezTo>
                    <a:pt x="100" y="125"/>
                    <a:pt x="107" y="126"/>
                    <a:pt x="109" y="125"/>
                  </a:cubicBezTo>
                  <a:cubicBezTo>
                    <a:pt x="111" y="123"/>
                    <a:pt x="114" y="119"/>
                    <a:pt x="117" y="119"/>
                  </a:cubicBezTo>
                  <a:cubicBezTo>
                    <a:pt x="120" y="120"/>
                    <a:pt x="130" y="119"/>
                    <a:pt x="132" y="120"/>
                  </a:cubicBezTo>
                  <a:cubicBezTo>
                    <a:pt x="134" y="121"/>
                    <a:pt x="138" y="123"/>
                    <a:pt x="141" y="122"/>
                  </a:cubicBezTo>
                  <a:cubicBezTo>
                    <a:pt x="144" y="121"/>
                    <a:pt x="147" y="115"/>
                    <a:pt x="149" y="115"/>
                  </a:cubicBezTo>
                  <a:cubicBezTo>
                    <a:pt x="150" y="114"/>
                    <a:pt x="150" y="114"/>
                    <a:pt x="151" y="114"/>
                  </a:cubicBezTo>
                  <a:cubicBezTo>
                    <a:pt x="151" y="113"/>
                    <a:pt x="151" y="112"/>
                    <a:pt x="151" y="111"/>
                  </a:cubicBezTo>
                  <a:cubicBezTo>
                    <a:pt x="151" y="105"/>
                    <a:pt x="152" y="107"/>
                    <a:pt x="153" y="101"/>
                  </a:cubicBezTo>
                  <a:cubicBezTo>
                    <a:pt x="154" y="95"/>
                    <a:pt x="170" y="80"/>
                    <a:pt x="171" y="79"/>
                  </a:cubicBezTo>
                  <a:cubicBezTo>
                    <a:pt x="172" y="78"/>
                    <a:pt x="172" y="54"/>
                    <a:pt x="172" y="51"/>
                  </a:cubicBezTo>
                  <a:cubicBezTo>
                    <a:pt x="172" y="47"/>
                    <a:pt x="173" y="43"/>
                    <a:pt x="174" y="39"/>
                  </a:cubicBezTo>
                  <a:cubicBezTo>
                    <a:pt x="176" y="34"/>
                    <a:pt x="172" y="34"/>
                    <a:pt x="172" y="30"/>
                  </a:cubicBezTo>
                  <a:cubicBezTo>
                    <a:pt x="173" y="26"/>
                    <a:pt x="168" y="22"/>
                    <a:pt x="168" y="2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4" name="Freeform 36"/>
            <p:cNvSpPr/>
            <p:nvPr/>
          </p:nvSpPr>
          <p:spPr bwMode="auto">
            <a:xfrm>
              <a:off x="4654550" y="2738438"/>
              <a:ext cx="215900" cy="357188"/>
            </a:xfrm>
            <a:custGeom>
              <a:avLst/>
              <a:gdLst/>
              <a:ahLst/>
              <a:cxnLst>
                <a:cxn ang="0">
                  <a:pos x="112" y="46"/>
                </a:cxn>
                <a:cxn ang="0">
                  <a:pos x="26" y="0"/>
                </a:cxn>
                <a:cxn ang="0">
                  <a:pos x="16" y="5"/>
                </a:cxn>
                <a:cxn ang="0">
                  <a:pos x="17" y="20"/>
                </a:cxn>
                <a:cxn ang="0">
                  <a:pos x="21" y="30"/>
                </a:cxn>
                <a:cxn ang="0">
                  <a:pos x="23" y="39"/>
                </a:cxn>
                <a:cxn ang="0">
                  <a:pos x="21" y="51"/>
                </a:cxn>
                <a:cxn ang="0">
                  <a:pos x="20" y="79"/>
                </a:cxn>
                <a:cxn ang="0">
                  <a:pos x="2" y="10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2" y="117"/>
                </a:cxn>
                <a:cxn ang="0">
                  <a:pos x="7" y="122"/>
                </a:cxn>
                <a:cxn ang="0">
                  <a:pos x="14" y="132"/>
                </a:cxn>
                <a:cxn ang="0">
                  <a:pos x="15" y="142"/>
                </a:cxn>
                <a:cxn ang="0">
                  <a:pos x="20" y="156"/>
                </a:cxn>
                <a:cxn ang="0">
                  <a:pos x="15" y="158"/>
                </a:cxn>
                <a:cxn ang="0">
                  <a:pos x="6" y="159"/>
                </a:cxn>
                <a:cxn ang="0">
                  <a:pos x="8" y="167"/>
                </a:cxn>
                <a:cxn ang="0">
                  <a:pos x="18" y="177"/>
                </a:cxn>
                <a:cxn ang="0">
                  <a:pos x="22" y="186"/>
                </a:cxn>
                <a:cxn ang="0">
                  <a:pos x="28" y="184"/>
                </a:cxn>
                <a:cxn ang="0">
                  <a:pos x="36" y="184"/>
                </a:cxn>
                <a:cxn ang="0">
                  <a:pos x="48" y="180"/>
                </a:cxn>
                <a:cxn ang="0">
                  <a:pos x="58" y="175"/>
                </a:cxn>
                <a:cxn ang="0">
                  <a:pos x="59" y="169"/>
                </a:cxn>
                <a:cxn ang="0">
                  <a:pos x="75" y="165"/>
                </a:cxn>
                <a:cxn ang="0">
                  <a:pos x="86" y="154"/>
                </a:cxn>
                <a:cxn ang="0">
                  <a:pos x="88" y="149"/>
                </a:cxn>
                <a:cxn ang="0">
                  <a:pos x="97" y="145"/>
                </a:cxn>
                <a:cxn ang="0">
                  <a:pos x="99" y="145"/>
                </a:cxn>
                <a:cxn ang="0">
                  <a:pos x="99" y="145"/>
                </a:cxn>
                <a:cxn ang="0">
                  <a:pos x="100" y="140"/>
                </a:cxn>
                <a:cxn ang="0">
                  <a:pos x="95" y="133"/>
                </a:cxn>
                <a:cxn ang="0">
                  <a:pos x="93" y="125"/>
                </a:cxn>
                <a:cxn ang="0">
                  <a:pos x="91" y="118"/>
                </a:cxn>
                <a:cxn ang="0">
                  <a:pos x="92" y="110"/>
                </a:cxn>
                <a:cxn ang="0">
                  <a:pos x="97" y="102"/>
                </a:cxn>
                <a:cxn ang="0">
                  <a:pos x="101" y="95"/>
                </a:cxn>
                <a:cxn ang="0">
                  <a:pos x="111" y="89"/>
                </a:cxn>
                <a:cxn ang="0">
                  <a:pos x="112" y="77"/>
                </a:cxn>
                <a:cxn ang="0">
                  <a:pos x="112" y="46"/>
                </a:cxn>
              </a:cxnLst>
              <a:rect l="0" t="0" r="r" b="b"/>
              <a:pathLst>
                <a:path w="113" h="187">
                  <a:moveTo>
                    <a:pt x="112" y="4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7" y="18"/>
                    <a:pt x="17" y="20"/>
                  </a:cubicBezTo>
                  <a:cubicBezTo>
                    <a:pt x="17" y="22"/>
                    <a:pt x="22" y="26"/>
                    <a:pt x="21" y="30"/>
                  </a:cubicBezTo>
                  <a:cubicBezTo>
                    <a:pt x="21" y="34"/>
                    <a:pt x="25" y="34"/>
                    <a:pt x="23" y="39"/>
                  </a:cubicBezTo>
                  <a:cubicBezTo>
                    <a:pt x="22" y="43"/>
                    <a:pt x="21" y="47"/>
                    <a:pt x="21" y="51"/>
                  </a:cubicBezTo>
                  <a:cubicBezTo>
                    <a:pt x="21" y="54"/>
                    <a:pt x="21" y="78"/>
                    <a:pt x="20" y="79"/>
                  </a:cubicBezTo>
                  <a:cubicBezTo>
                    <a:pt x="19" y="80"/>
                    <a:pt x="3" y="95"/>
                    <a:pt x="2" y="101"/>
                  </a:cubicBezTo>
                  <a:cubicBezTo>
                    <a:pt x="1" y="107"/>
                    <a:pt x="0" y="105"/>
                    <a:pt x="0" y="111"/>
                  </a:cubicBezTo>
                  <a:cubicBezTo>
                    <a:pt x="0" y="112"/>
                    <a:pt x="0" y="113"/>
                    <a:pt x="0" y="114"/>
                  </a:cubicBezTo>
                  <a:cubicBezTo>
                    <a:pt x="0" y="115"/>
                    <a:pt x="1" y="116"/>
                    <a:pt x="2" y="117"/>
                  </a:cubicBezTo>
                  <a:cubicBezTo>
                    <a:pt x="4" y="119"/>
                    <a:pt x="4" y="122"/>
                    <a:pt x="7" y="122"/>
                  </a:cubicBezTo>
                  <a:cubicBezTo>
                    <a:pt x="10" y="122"/>
                    <a:pt x="14" y="129"/>
                    <a:pt x="14" y="132"/>
                  </a:cubicBezTo>
                  <a:cubicBezTo>
                    <a:pt x="14" y="135"/>
                    <a:pt x="16" y="137"/>
                    <a:pt x="15" y="142"/>
                  </a:cubicBezTo>
                  <a:cubicBezTo>
                    <a:pt x="15" y="148"/>
                    <a:pt x="18" y="155"/>
                    <a:pt x="20" y="156"/>
                  </a:cubicBezTo>
                  <a:cubicBezTo>
                    <a:pt x="22" y="157"/>
                    <a:pt x="19" y="158"/>
                    <a:pt x="15" y="158"/>
                  </a:cubicBezTo>
                  <a:cubicBezTo>
                    <a:pt x="11" y="158"/>
                    <a:pt x="6" y="158"/>
                    <a:pt x="6" y="159"/>
                  </a:cubicBezTo>
                  <a:cubicBezTo>
                    <a:pt x="6" y="161"/>
                    <a:pt x="4" y="163"/>
                    <a:pt x="8" y="167"/>
                  </a:cubicBezTo>
                  <a:cubicBezTo>
                    <a:pt x="13" y="171"/>
                    <a:pt x="16" y="173"/>
                    <a:pt x="18" y="177"/>
                  </a:cubicBezTo>
                  <a:cubicBezTo>
                    <a:pt x="19" y="181"/>
                    <a:pt x="21" y="185"/>
                    <a:pt x="22" y="186"/>
                  </a:cubicBezTo>
                  <a:cubicBezTo>
                    <a:pt x="23" y="187"/>
                    <a:pt x="26" y="187"/>
                    <a:pt x="28" y="184"/>
                  </a:cubicBezTo>
                  <a:cubicBezTo>
                    <a:pt x="31" y="180"/>
                    <a:pt x="33" y="187"/>
                    <a:pt x="36" y="184"/>
                  </a:cubicBezTo>
                  <a:cubicBezTo>
                    <a:pt x="38" y="181"/>
                    <a:pt x="46" y="181"/>
                    <a:pt x="48" y="180"/>
                  </a:cubicBezTo>
                  <a:cubicBezTo>
                    <a:pt x="50" y="179"/>
                    <a:pt x="56" y="176"/>
                    <a:pt x="58" y="175"/>
                  </a:cubicBezTo>
                  <a:cubicBezTo>
                    <a:pt x="60" y="173"/>
                    <a:pt x="56" y="170"/>
                    <a:pt x="59" y="169"/>
                  </a:cubicBezTo>
                  <a:cubicBezTo>
                    <a:pt x="62" y="167"/>
                    <a:pt x="71" y="170"/>
                    <a:pt x="75" y="165"/>
                  </a:cubicBezTo>
                  <a:cubicBezTo>
                    <a:pt x="78" y="161"/>
                    <a:pt x="84" y="156"/>
                    <a:pt x="86" y="154"/>
                  </a:cubicBezTo>
                  <a:cubicBezTo>
                    <a:pt x="87" y="152"/>
                    <a:pt x="86" y="151"/>
                    <a:pt x="88" y="149"/>
                  </a:cubicBezTo>
                  <a:cubicBezTo>
                    <a:pt x="90" y="146"/>
                    <a:pt x="95" y="144"/>
                    <a:pt x="97" y="145"/>
                  </a:cubicBezTo>
                  <a:cubicBezTo>
                    <a:pt x="98" y="145"/>
                    <a:pt x="99" y="145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40"/>
                    <a:pt x="95" y="137"/>
                    <a:pt x="95" y="133"/>
                  </a:cubicBezTo>
                  <a:cubicBezTo>
                    <a:pt x="95" y="129"/>
                    <a:pt x="96" y="125"/>
                    <a:pt x="93" y="125"/>
                  </a:cubicBezTo>
                  <a:cubicBezTo>
                    <a:pt x="89" y="125"/>
                    <a:pt x="89" y="121"/>
                    <a:pt x="91" y="118"/>
                  </a:cubicBezTo>
                  <a:cubicBezTo>
                    <a:pt x="94" y="116"/>
                    <a:pt x="87" y="110"/>
                    <a:pt x="92" y="110"/>
                  </a:cubicBezTo>
                  <a:cubicBezTo>
                    <a:pt x="97" y="110"/>
                    <a:pt x="93" y="102"/>
                    <a:pt x="97" y="102"/>
                  </a:cubicBezTo>
                  <a:cubicBezTo>
                    <a:pt x="100" y="101"/>
                    <a:pt x="101" y="98"/>
                    <a:pt x="101" y="95"/>
                  </a:cubicBezTo>
                  <a:cubicBezTo>
                    <a:pt x="101" y="91"/>
                    <a:pt x="109" y="89"/>
                    <a:pt x="111" y="89"/>
                  </a:cubicBezTo>
                  <a:cubicBezTo>
                    <a:pt x="113" y="88"/>
                    <a:pt x="112" y="77"/>
                    <a:pt x="112" y="77"/>
                  </a:cubicBezTo>
                  <a:lnTo>
                    <a:pt x="112" y="46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5" name="Freeform 37"/>
            <p:cNvSpPr/>
            <p:nvPr/>
          </p:nvSpPr>
          <p:spPr bwMode="auto">
            <a:xfrm>
              <a:off x="4881563" y="2540000"/>
              <a:ext cx="236538" cy="234950"/>
            </a:xfrm>
            <a:custGeom>
              <a:avLst/>
              <a:gdLst/>
              <a:ahLst/>
              <a:cxnLst>
                <a:cxn ang="0">
                  <a:pos x="115" y="27"/>
                </a:cxn>
                <a:cxn ang="0">
                  <a:pos x="107" y="7"/>
                </a:cxn>
                <a:cxn ang="0">
                  <a:pos x="106" y="9"/>
                </a:cxn>
                <a:cxn ang="0">
                  <a:pos x="94" y="8"/>
                </a:cxn>
                <a:cxn ang="0">
                  <a:pos x="80" y="5"/>
                </a:cxn>
                <a:cxn ang="0">
                  <a:pos x="56" y="9"/>
                </a:cxn>
                <a:cxn ang="0">
                  <a:pos x="44" y="10"/>
                </a:cxn>
                <a:cxn ang="0">
                  <a:pos x="23" y="4"/>
                </a:cxn>
                <a:cxn ang="0">
                  <a:pos x="6" y="0"/>
                </a:cxn>
                <a:cxn ang="0">
                  <a:pos x="5" y="3"/>
                </a:cxn>
                <a:cxn ang="0">
                  <a:pos x="4" y="17"/>
                </a:cxn>
                <a:cxn ang="0">
                  <a:pos x="4" y="33"/>
                </a:cxn>
                <a:cxn ang="0">
                  <a:pos x="4" y="120"/>
                </a:cxn>
                <a:cxn ang="0">
                  <a:pos x="72" y="120"/>
                </a:cxn>
                <a:cxn ang="0">
                  <a:pos x="76" y="118"/>
                </a:cxn>
                <a:cxn ang="0">
                  <a:pos x="82" y="120"/>
                </a:cxn>
                <a:cxn ang="0">
                  <a:pos x="96" y="120"/>
                </a:cxn>
                <a:cxn ang="0">
                  <a:pos x="102" y="123"/>
                </a:cxn>
                <a:cxn ang="0">
                  <a:pos x="109" y="118"/>
                </a:cxn>
                <a:cxn ang="0">
                  <a:pos x="116" y="110"/>
                </a:cxn>
                <a:cxn ang="0">
                  <a:pos x="122" y="106"/>
                </a:cxn>
                <a:cxn ang="0">
                  <a:pos x="123" y="105"/>
                </a:cxn>
                <a:cxn ang="0">
                  <a:pos x="123" y="101"/>
                </a:cxn>
                <a:cxn ang="0">
                  <a:pos x="118" y="88"/>
                </a:cxn>
                <a:cxn ang="0">
                  <a:pos x="106" y="65"/>
                </a:cxn>
                <a:cxn ang="0">
                  <a:pos x="100" y="54"/>
                </a:cxn>
                <a:cxn ang="0">
                  <a:pos x="93" y="41"/>
                </a:cxn>
                <a:cxn ang="0">
                  <a:pos x="87" y="20"/>
                </a:cxn>
                <a:cxn ang="0">
                  <a:pos x="95" y="35"/>
                </a:cxn>
                <a:cxn ang="0">
                  <a:pos x="106" y="50"/>
                </a:cxn>
                <a:cxn ang="0">
                  <a:pos x="113" y="34"/>
                </a:cxn>
                <a:cxn ang="0">
                  <a:pos x="113" y="34"/>
                </a:cxn>
                <a:cxn ang="0">
                  <a:pos x="114" y="31"/>
                </a:cxn>
                <a:cxn ang="0">
                  <a:pos x="115" y="27"/>
                </a:cxn>
              </a:cxnLst>
              <a:rect l="0" t="0" r="r" b="b"/>
              <a:pathLst>
                <a:path w="124" h="123">
                  <a:moveTo>
                    <a:pt x="115" y="2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6" y="8"/>
                    <a:pt x="106" y="9"/>
                  </a:cubicBezTo>
                  <a:cubicBezTo>
                    <a:pt x="105" y="10"/>
                    <a:pt x="99" y="7"/>
                    <a:pt x="94" y="8"/>
                  </a:cubicBezTo>
                  <a:cubicBezTo>
                    <a:pt x="89" y="9"/>
                    <a:pt x="85" y="7"/>
                    <a:pt x="80" y="5"/>
                  </a:cubicBezTo>
                  <a:cubicBezTo>
                    <a:pt x="75" y="2"/>
                    <a:pt x="59" y="6"/>
                    <a:pt x="56" y="9"/>
                  </a:cubicBezTo>
                  <a:cubicBezTo>
                    <a:pt x="54" y="12"/>
                    <a:pt x="49" y="12"/>
                    <a:pt x="44" y="10"/>
                  </a:cubicBezTo>
                  <a:cubicBezTo>
                    <a:pt x="39" y="8"/>
                    <a:pt x="32" y="5"/>
                    <a:pt x="23" y="4"/>
                  </a:cubicBezTo>
                  <a:cubicBezTo>
                    <a:pt x="14" y="3"/>
                    <a:pt x="8" y="2"/>
                    <a:pt x="6" y="0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2" y="10"/>
                    <a:pt x="7" y="12"/>
                    <a:pt x="4" y="17"/>
                  </a:cubicBezTo>
                  <a:cubicBezTo>
                    <a:pt x="0" y="21"/>
                    <a:pt x="4" y="26"/>
                    <a:pt x="4" y="33"/>
                  </a:cubicBezTo>
                  <a:cubicBezTo>
                    <a:pt x="4" y="39"/>
                    <a:pt x="4" y="89"/>
                    <a:pt x="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4" y="119"/>
                    <a:pt x="76" y="118"/>
                  </a:cubicBezTo>
                  <a:cubicBezTo>
                    <a:pt x="78" y="116"/>
                    <a:pt x="82" y="120"/>
                    <a:pt x="8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9" y="123"/>
                    <a:pt x="102" y="123"/>
                  </a:cubicBezTo>
                  <a:cubicBezTo>
                    <a:pt x="106" y="123"/>
                    <a:pt x="104" y="118"/>
                    <a:pt x="109" y="118"/>
                  </a:cubicBezTo>
                  <a:cubicBezTo>
                    <a:pt x="114" y="118"/>
                    <a:pt x="113" y="110"/>
                    <a:pt x="116" y="110"/>
                  </a:cubicBezTo>
                  <a:cubicBezTo>
                    <a:pt x="120" y="110"/>
                    <a:pt x="119" y="110"/>
                    <a:pt x="122" y="106"/>
                  </a:cubicBezTo>
                  <a:cubicBezTo>
                    <a:pt x="122" y="105"/>
                    <a:pt x="123" y="105"/>
                    <a:pt x="123" y="105"/>
                  </a:cubicBezTo>
                  <a:cubicBezTo>
                    <a:pt x="122" y="104"/>
                    <a:pt x="122" y="102"/>
                    <a:pt x="123" y="101"/>
                  </a:cubicBezTo>
                  <a:cubicBezTo>
                    <a:pt x="124" y="95"/>
                    <a:pt x="120" y="96"/>
                    <a:pt x="118" y="88"/>
                  </a:cubicBezTo>
                  <a:cubicBezTo>
                    <a:pt x="115" y="81"/>
                    <a:pt x="106" y="69"/>
                    <a:pt x="106" y="65"/>
                  </a:cubicBezTo>
                  <a:cubicBezTo>
                    <a:pt x="105" y="61"/>
                    <a:pt x="100" y="58"/>
                    <a:pt x="100" y="54"/>
                  </a:cubicBezTo>
                  <a:cubicBezTo>
                    <a:pt x="100" y="49"/>
                    <a:pt x="98" y="48"/>
                    <a:pt x="93" y="41"/>
                  </a:cubicBezTo>
                  <a:cubicBezTo>
                    <a:pt x="87" y="34"/>
                    <a:pt x="86" y="21"/>
                    <a:pt x="87" y="20"/>
                  </a:cubicBezTo>
                  <a:cubicBezTo>
                    <a:pt x="89" y="20"/>
                    <a:pt x="93" y="31"/>
                    <a:pt x="95" y="35"/>
                  </a:cubicBezTo>
                  <a:cubicBezTo>
                    <a:pt x="97" y="39"/>
                    <a:pt x="102" y="50"/>
                    <a:pt x="106" y="50"/>
                  </a:cubicBezTo>
                  <a:cubicBezTo>
                    <a:pt x="110" y="50"/>
                    <a:pt x="112" y="33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5" y="27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4551363" y="3206750"/>
              <a:ext cx="122238" cy="134938"/>
            </a:xfrm>
            <a:custGeom>
              <a:avLst/>
              <a:gdLst/>
              <a:ahLst/>
              <a:cxnLst>
                <a:cxn ang="0">
                  <a:pos x="32" y="67"/>
                </a:cxn>
                <a:cxn ang="0">
                  <a:pos x="34" y="58"/>
                </a:cxn>
                <a:cxn ang="0">
                  <a:pos x="41" y="53"/>
                </a:cxn>
                <a:cxn ang="0">
                  <a:pos x="45" y="47"/>
                </a:cxn>
                <a:cxn ang="0">
                  <a:pos x="52" y="54"/>
                </a:cxn>
                <a:cxn ang="0">
                  <a:pos x="60" y="56"/>
                </a:cxn>
                <a:cxn ang="0">
                  <a:pos x="64" y="42"/>
                </a:cxn>
                <a:cxn ang="0">
                  <a:pos x="61" y="30"/>
                </a:cxn>
                <a:cxn ang="0">
                  <a:pos x="59" y="21"/>
                </a:cxn>
                <a:cxn ang="0">
                  <a:pos x="60" y="12"/>
                </a:cxn>
                <a:cxn ang="0">
                  <a:pos x="49" y="12"/>
                </a:cxn>
                <a:cxn ang="0">
                  <a:pos x="50" y="1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31" y="15"/>
                </a:cxn>
                <a:cxn ang="0">
                  <a:pos x="15" y="16"/>
                </a:cxn>
                <a:cxn ang="0">
                  <a:pos x="10" y="16"/>
                </a:cxn>
                <a:cxn ang="0">
                  <a:pos x="8" y="19"/>
                </a:cxn>
                <a:cxn ang="0">
                  <a:pos x="13" y="25"/>
                </a:cxn>
                <a:cxn ang="0">
                  <a:pos x="7" y="29"/>
                </a:cxn>
                <a:cxn ang="0">
                  <a:pos x="2" y="36"/>
                </a:cxn>
                <a:cxn ang="0">
                  <a:pos x="8" y="46"/>
                </a:cxn>
                <a:cxn ang="0">
                  <a:pos x="16" y="57"/>
                </a:cxn>
                <a:cxn ang="0">
                  <a:pos x="27" y="71"/>
                </a:cxn>
                <a:cxn ang="0">
                  <a:pos x="32" y="67"/>
                </a:cxn>
              </a:cxnLst>
              <a:rect l="0" t="0" r="r" b="b"/>
              <a:pathLst>
                <a:path w="64" h="71">
                  <a:moveTo>
                    <a:pt x="32" y="67"/>
                  </a:moveTo>
                  <a:cubicBezTo>
                    <a:pt x="38" y="67"/>
                    <a:pt x="36" y="64"/>
                    <a:pt x="34" y="58"/>
                  </a:cubicBezTo>
                  <a:cubicBezTo>
                    <a:pt x="32" y="53"/>
                    <a:pt x="37" y="53"/>
                    <a:pt x="41" y="53"/>
                  </a:cubicBezTo>
                  <a:cubicBezTo>
                    <a:pt x="44" y="53"/>
                    <a:pt x="43" y="47"/>
                    <a:pt x="45" y="47"/>
                  </a:cubicBezTo>
                  <a:cubicBezTo>
                    <a:pt x="48" y="47"/>
                    <a:pt x="49" y="55"/>
                    <a:pt x="52" y="54"/>
                  </a:cubicBezTo>
                  <a:cubicBezTo>
                    <a:pt x="55" y="53"/>
                    <a:pt x="57" y="56"/>
                    <a:pt x="60" y="56"/>
                  </a:cubicBezTo>
                  <a:cubicBezTo>
                    <a:pt x="64" y="55"/>
                    <a:pt x="64" y="48"/>
                    <a:pt x="64" y="42"/>
                  </a:cubicBezTo>
                  <a:cubicBezTo>
                    <a:pt x="64" y="37"/>
                    <a:pt x="64" y="33"/>
                    <a:pt x="61" y="30"/>
                  </a:cubicBezTo>
                  <a:cubicBezTo>
                    <a:pt x="57" y="28"/>
                    <a:pt x="55" y="23"/>
                    <a:pt x="59" y="21"/>
                  </a:cubicBezTo>
                  <a:cubicBezTo>
                    <a:pt x="63" y="19"/>
                    <a:pt x="64" y="15"/>
                    <a:pt x="60" y="12"/>
                  </a:cubicBezTo>
                  <a:cubicBezTo>
                    <a:pt x="57" y="10"/>
                    <a:pt x="49" y="15"/>
                    <a:pt x="49" y="12"/>
                  </a:cubicBezTo>
                  <a:cubicBezTo>
                    <a:pt x="49" y="11"/>
                    <a:pt x="50" y="5"/>
                    <a:pt x="50" y="1"/>
                  </a:cubicBezTo>
                  <a:cubicBezTo>
                    <a:pt x="42" y="0"/>
                    <a:pt x="33" y="0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9"/>
                    <a:pt x="31" y="15"/>
                    <a:pt x="31" y="15"/>
                  </a:cubicBezTo>
                  <a:cubicBezTo>
                    <a:pt x="31" y="15"/>
                    <a:pt x="18" y="16"/>
                    <a:pt x="15" y="16"/>
                  </a:cubicBezTo>
                  <a:cubicBezTo>
                    <a:pt x="15" y="16"/>
                    <a:pt x="13" y="16"/>
                    <a:pt x="10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20"/>
                    <a:pt x="12" y="22"/>
                    <a:pt x="13" y="25"/>
                  </a:cubicBezTo>
                  <a:cubicBezTo>
                    <a:pt x="14" y="27"/>
                    <a:pt x="6" y="26"/>
                    <a:pt x="7" y="29"/>
                  </a:cubicBezTo>
                  <a:cubicBezTo>
                    <a:pt x="7" y="32"/>
                    <a:pt x="4" y="35"/>
                    <a:pt x="2" y="36"/>
                  </a:cubicBezTo>
                  <a:cubicBezTo>
                    <a:pt x="0" y="38"/>
                    <a:pt x="7" y="44"/>
                    <a:pt x="8" y="46"/>
                  </a:cubicBezTo>
                  <a:cubicBezTo>
                    <a:pt x="8" y="49"/>
                    <a:pt x="9" y="51"/>
                    <a:pt x="16" y="57"/>
                  </a:cubicBezTo>
                  <a:cubicBezTo>
                    <a:pt x="22" y="63"/>
                    <a:pt x="19" y="64"/>
                    <a:pt x="27" y="71"/>
                  </a:cubicBezTo>
                  <a:cubicBezTo>
                    <a:pt x="28" y="69"/>
                    <a:pt x="30" y="67"/>
                    <a:pt x="32" y="6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4564063" y="3208338"/>
              <a:ext cx="47625" cy="28575"/>
            </a:xfrm>
            <a:custGeom>
              <a:avLst/>
              <a:gdLst/>
              <a:ahLst/>
              <a:cxnLst>
                <a:cxn ang="0">
                  <a:pos x="24" y="14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3" y="8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8" y="15"/>
                </a:cxn>
                <a:cxn ang="0">
                  <a:pos x="24" y="14"/>
                </a:cxn>
              </a:cxnLst>
              <a:rect l="0" t="0" r="r" b="b"/>
              <a:pathLst>
                <a:path w="25" h="15">
                  <a:moveTo>
                    <a:pt x="24" y="14"/>
                  </a:moveTo>
                  <a:cubicBezTo>
                    <a:pt x="24" y="14"/>
                    <a:pt x="25" y="8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8" y="3"/>
                    <a:pt x="7" y="7"/>
                    <a:pt x="3" y="8"/>
                  </a:cubicBezTo>
                  <a:cubicBezTo>
                    <a:pt x="0" y="9"/>
                    <a:pt x="0" y="12"/>
                    <a:pt x="3" y="13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6" y="15"/>
                    <a:pt x="8" y="15"/>
                    <a:pt x="8" y="15"/>
                  </a:cubicBezTo>
                  <a:cubicBezTo>
                    <a:pt x="11" y="15"/>
                    <a:pt x="24" y="14"/>
                    <a:pt x="24" y="1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4602163" y="3175000"/>
              <a:ext cx="153988" cy="188913"/>
            </a:xfrm>
            <a:custGeom>
              <a:avLst/>
              <a:gdLst/>
              <a:ahLst/>
              <a:cxnLst>
                <a:cxn ang="0">
                  <a:pos x="21" y="94"/>
                </a:cxn>
                <a:cxn ang="0">
                  <a:pos x="29" y="95"/>
                </a:cxn>
                <a:cxn ang="0">
                  <a:pos x="38" y="95"/>
                </a:cxn>
                <a:cxn ang="0">
                  <a:pos x="43" y="95"/>
                </a:cxn>
                <a:cxn ang="0">
                  <a:pos x="50" y="88"/>
                </a:cxn>
                <a:cxn ang="0">
                  <a:pos x="54" y="80"/>
                </a:cxn>
                <a:cxn ang="0">
                  <a:pos x="55" y="61"/>
                </a:cxn>
                <a:cxn ang="0">
                  <a:pos x="64" y="49"/>
                </a:cxn>
                <a:cxn ang="0">
                  <a:pos x="73" y="25"/>
                </a:cxn>
                <a:cxn ang="0">
                  <a:pos x="77" y="13"/>
                </a:cxn>
                <a:cxn ang="0">
                  <a:pos x="79" y="1"/>
                </a:cxn>
                <a:cxn ang="0">
                  <a:pos x="79" y="1"/>
                </a:cxn>
                <a:cxn ang="0">
                  <a:pos x="69" y="0"/>
                </a:cxn>
                <a:cxn ang="0">
                  <a:pos x="64" y="1"/>
                </a:cxn>
                <a:cxn ang="0">
                  <a:pos x="58" y="3"/>
                </a:cxn>
                <a:cxn ang="0">
                  <a:pos x="56" y="11"/>
                </a:cxn>
                <a:cxn ang="0">
                  <a:pos x="52" y="22"/>
                </a:cxn>
                <a:cxn ang="0">
                  <a:pos x="36" y="17"/>
                </a:cxn>
                <a:cxn ang="0">
                  <a:pos x="23" y="17"/>
                </a:cxn>
                <a:cxn ang="0">
                  <a:pos x="22" y="28"/>
                </a:cxn>
                <a:cxn ang="0">
                  <a:pos x="33" y="28"/>
                </a:cxn>
                <a:cxn ang="0">
                  <a:pos x="32" y="37"/>
                </a:cxn>
                <a:cxn ang="0">
                  <a:pos x="34" y="46"/>
                </a:cxn>
                <a:cxn ang="0">
                  <a:pos x="37" y="58"/>
                </a:cxn>
                <a:cxn ang="0">
                  <a:pos x="33" y="72"/>
                </a:cxn>
                <a:cxn ang="0">
                  <a:pos x="25" y="70"/>
                </a:cxn>
                <a:cxn ang="0">
                  <a:pos x="18" y="63"/>
                </a:cxn>
                <a:cxn ang="0">
                  <a:pos x="14" y="69"/>
                </a:cxn>
                <a:cxn ang="0">
                  <a:pos x="7" y="74"/>
                </a:cxn>
                <a:cxn ang="0">
                  <a:pos x="5" y="83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11" y="99"/>
                </a:cxn>
                <a:cxn ang="0">
                  <a:pos x="21" y="94"/>
                </a:cxn>
              </a:cxnLst>
              <a:rect l="0" t="0" r="r" b="b"/>
              <a:pathLst>
                <a:path w="80" h="99">
                  <a:moveTo>
                    <a:pt x="21" y="94"/>
                  </a:moveTo>
                  <a:cubicBezTo>
                    <a:pt x="23" y="95"/>
                    <a:pt x="25" y="98"/>
                    <a:pt x="29" y="95"/>
                  </a:cubicBezTo>
                  <a:cubicBezTo>
                    <a:pt x="33" y="91"/>
                    <a:pt x="38" y="92"/>
                    <a:pt x="38" y="95"/>
                  </a:cubicBezTo>
                  <a:cubicBezTo>
                    <a:pt x="38" y="99"/>
                    <a:pt x="39" y="98"/>
                    <a:pt x="43" y="95"/>
                  </a:cubicBezTo>
                  <a:cubicBezTo>
                    <a:pt x="46" y="91"/>
                    <a:pt x="50" y="95"/>
                    <a:pt x="50" y="88"/>
                  </a:cubicBezTo>
                  <a:cubicBezTo>
                    <a:pt x="50" y="81"/>
                    <a:pt x="54" y="88"/>
                    <a:pt x="54" y="80"/>
                  </a:cubicBezTo>
                  <a:cubicBezTo>
                    <a:pt x="54" y="72"/>
                    <a:pt x="55" y="65"/>
                    <a:pt x="55" y="61"/>
                  </a:cubicBezTo>
                  <a:cubicBezTo>
                    <a:pt x="55" y="58"/>
                    <a:pt x="64" y="54"/>
                    <a:pt x="64" y="49"/>
                  </a:cubicBezTo>
                  <a:cubicBezTo>
                    <a:pt x="64" y="43"/>
                    <a:pt x="73" y="32"/>
                    <a:pt x="73" y="25"/>
                  </a:cubicBezTo>
                  <a:cubicBezTo>
                    <a:pt x="73" y="18"/>
                    <a:pt x="75" y="16"/>
                    <a:pt x="77" y="13"/>
                  </a:cubicBezTo>
                  <a:cubicBezTo>
                    <a:pt x="78" y="11"/>
                    <a:pt x="80" y="6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9" y="8"/>
                    <a:pt x="56" y="11"/>
                  </a:cubicBezTo>
                  <a:cubicBezTo>
                    <a:pt x="53" y="15"/>
                    <a:pt x="52" y="22"/>
                    <a:pt x="52" y="22"/>
                  </a:cubicBezTo>
                  <a:cubicBezTo>
                    <a:pt x="52" y="22"/>
                    <a:pt x="40" y="16"/>
                    <a:pt x="36" y="17"/>
                  </a:cubicBezTo>
                  <a:cubicBezTo>
                    <a:pt x="35" y="17"/>
                    <a:pt x="29" y="17"/>
                    <a:pt x="23" y="17"/>
                  </a:cubicBezTo>
                  <a:cubicBezTo>
                    <a:pt x="23" y="21"/>
                    <a:pt x="22" y="27"/>
                    <a:pt x="22" y="28"/>
                  </a:cubicBezTo>
                  <a:cubicBezTo>
                    <a:pt x="22" y="31"/>
                    <a:pt x="30" y="26"/>
                    <a:pt x="33" y="28"/>
                  </a:cubicBezTo>
                  <a:cubicBezTo>
                    <a:pt x="37" y="31"/>
                    <a:pt x="36" y="35"/>
                    <a:pt x="32" y="37"/>
                  </a:cubicBezTo>
                  <a:cubicBezTo>
                    <a:pt x="28" y="39"/>
                    <a:pt x="30" y="44"/>
                    <a:pt x="34" y="46"/>
                  </a:cubicBezTo>
                  <a:cubicBezTo>
                    <a:pt x="37" y="49"/>
                    <a:pt x="37" y="53"/>
                    <a:pt x="37" y="58"/>
                  </a:cubicBezTo>
                  <a:cubicBezTo>
                    <a:pt x="37" y="64"/>
                    <a:pt x="37" y="71"/>
                    <a:pt x="33" y="72"/>
                  </a:cubicBezTo>
                  <a:cubicBezTo>
                    <a:pt x="30" y="72"/>
                    <a:pt x="28" y="69"/>
                    <a:pt x="25" y="70"/>
                  </a:cubicBezTo>
                  <a:cubicBezTo>
                    <a:pt x="22" y="71"/>
                    <a:pt x="21" y="63"/>
                    <a:pt x="18" y="63"/>
                  </a:cubicBezTo>
                  <a:cubicBezTo>
                    <a:pt x="16" y="63"/>
                    <a:pt x="17" y="69"/>
                    <a:pt x="14" y="69"/>
                  </a:cubicBezTo>
                  <a:cubicBezTo>
                    <a:pt x="10" y="69"/>
                    <a:pt x="5" y="69"/>
                    <a:pt x="7" y="74"/>
                  </a:cubicBezTo>
                  <a:cubicBezTo>
                    <a:pt x="9" y="80"/>
                    <a:pt x="11" y="83"/>
                    <a:pt x="5" y="83"/>
                  </a:cubicBezTo>
                  <a:cubicBezTo>
                    <a:pt x="3" y="83"/>
                    <a:pt x="1" y="85"/>
                    <a:pt x="0" y="87"/>
                  </a:cubicBezTo>
                  <a:cubicBezTo>
                    <a:pt x="0" y="87"/>
                    <a:pt x="1" y="87"/>
                    <a:pt x="1" y="88"/>
                  </a:cubicBezTo>
                  <a:cubicBezTo>
                    <a:pt x="6" y="91"/>
                    <a:pt x="9" y="95"/>
                    <a:pt x="11" y="99"/>
                  </a:cubicBezTo>
                  <a:cubicBezTo>
                    <a:pt x="15" y="96"/>
                    <a:pt x="20" y="93"/>
                    <a:pt x="21" y="9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4819650" y="2740025"/>
              <a:ext cx="358775" cy="441325"/>
            </a:xfrm>
            <a:custGeom>
              <a:avLst/>
              <a:gdLst/>
              <a:ahLst/>
              <a:cxnLst>
                <a:cxn ang="0">
                  <a:pos x="141" y="13"/>
                </a:cxn>
                <a:cxn ang="0">
                  <a:pos x="128" y="15"/>
                </a:cxn>
                <a:cxn ang="0">
                  <a:pos x="108" y="13"/>
                </a:cxn>
                <a:cxn ang="0">
                  <a:pos x="36" y="15"/>
                </a:cxn>
                <a:cxn ang="0">
                  <a:pos x="25" y="39"/>
                </a:cxn>
                <a:cxn ang="0">
                  <a:pos x="24" y="88"/>
                </a:cxn>
                <a:cxn ang="0">
                  <a:pos x="10" y="101"/>
                </a:cxn>
                <a:cxn ang="0">
                  <a:pos x="4" y="117"/>
                </a:cxn>
                <a:cxn ang="0">
                  <a:pos x="8" y="132"/>
                </a:cxn>
                <a:cxn ang="0">
                  <a:pos x="12" y="144"/>
                </a:cxn>
                <a:cxn ang="0">
                  <a:pos x="21" y="165"/>
                </a:cxn>
                <a:cxn ang="0">
                  <a:pos x="24" y="170"/>
                </a:cxn>
                <a:cxn ang="0">
                  <a:pos x="35" y="177"/>
                </a:cxn>
                <a:cxn ang="0">
                  <a:pos x="47" y="190"/>
                </a:cxn>
                <a:cxn ang="0">
                  <a:pos x="59" y="204"/>
                </a:cxn>
                <a:cxn ang="0">
                  <a:pos x="64" y="213"/>
                </a:cxn>
                <a:cxn ang="0">
                  <a:pos x="76" y="219"/>
                </a:cxn>
                <a:cxn ang="0">
                  <a:pos x="88" y="218"/>
                </a:cxn>
                <a:cxn ang="0">
                  <a:pos x="109" y="227"/>
                </a:cxn>
                <a:cxn ang="0">
                  <a:pos x="124" y="226"/>
                </a:cxn>
                <a:cxn ang="0">
                  <a:pos x="135" y="222"/>
                </a:cxn>
                <a:cxn ang="0">
                  <a:pos x="146" y="214"/>
                </a:cxn>
                <a:cxn ang="0">
                  <a:pos x="155" y="217"/>
                </a:cxn>
                <a:cxn ang="0">
                  <a:pos x="145" y="198"/>
                </a:cxn>
                <a:cxn ang="0">
                  <a:pos x="125" y="180"/>
                </a:cxn>
                <a:cxn ang="0">
                  <a:pos x="136" y="172"/>
                </a:cxn>
                <a:cxn ang="0">
                  <a:pos x="141" y="149"/>
                </a:cxn>
                <a:cxn ang="0">
                  <a:pos x="149" y="133"/>
                </a:cxn>
                <a:cxn ang="0">
                  <a:pos x="161" y="119"/>
                </a:cxn>
                <a:cxn ang="0">
                  <a:pos x="166" y="90"/>
                </a:cxn>
                <a:cxn ang="0">
                  <a:pos x="176" y="73"/>
                </a:cxn>
                <a:cxn ang="0">
                  <a:pos x="180" y="57"/>
                </a:cxn>
                <a:cxn ang="0">
                  <a:pos x="171" y="20"/>
                </a:cxn>
                <a:cxn ang="0">
                  <a:pos x="155" y="0"/>
                </a:cxn>
                <a:cxn ang="0">
                  <a:pos x="148" y="5"/>
                </a:cxn>
              </a:cxnLst>
              <a:rect l="0" t="0" r="r" b="b"/>
              <a:pathLst>
                <a:path w="187" h="231">
                  <a:moveTo>
                    <a:pt x="148" y="5"/>
                  </a:moveTo>
                  <a:cubicBezTo>
                    <a:pt x="145" y="5"/>
                    <a:pt x="146" y="13"/>
                    <a:pt x="141" y="13"/>
                  </a:cubicBezTo>
                  <a:cubicBezTo>
                    <a:pt x="136" y="13"/>
                    <a:pt x="138" y="18"/>
                    <a:pt x="134" y="18"/>
                  </a:cubicBezTo>
                  <a:cubicBezTo>
                    <a:pt x="131" y="18"/>
                    <a:pt x="128" y="15"/>
                    <a:pt x="128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0" y="11"/>
                    <a:pt x="108" y="13"/>
                  </a:cubicBezTo>
                  <a:cubicBezTo>
                    <a:pt x="106" y="14"/>
                    <a:pt x="104" y="15"/>
                    <a:pt x="104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9"/>
                    <a:pt x="36" y="39"/>
                    <a:pt x="3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6" y="87"/>
                    <a:pt x="24" y="88"/>
                  </a:cubicBezTo>
                  <a:cubicBezTo>
                    <a:pt x="22" y="88"/>
                    <a:pt x="14" y="90"/>
                    <a:pt x="14" y="94"/>
                  </a:cubicBezTo>
                  <a:cubicBezTo>
                    <a:pt x="14" y="97"/>
                    <a:pt x="13" y="100"/>
                    <a:pt x="10" y="101"/>
                  </a:cubicBezTo>
                  <a:cubicBezTo>
                    <a:pt x="6" y="101"/>
                    <a:pt x="10" y="109"/>
                    <a:pt x="5" y="109"/>
                  </a:cubicBezTo>
                  <a:cubicBezTo>
                    <a:pt x="0" y="109"/>
                    <a:pt x="7" y="115"/>
                    <a:pt x="4" y="117"/>
                  </a:cubicBezTo>
                  <a:cubicBezTo>
                    <a:pt x="2" y="120"/>
                    <a:pt x="2" y="124"/>
                    <a:pt x="6" y="124"/>
                  </a:cubicBezTo>
                  <a:cubicBezTo>
                    <a:pt x="9" y="124"/>
                    <a:pt x="8" y="128"/>
                    <a:pt x="8" y="132"/>
                  </a:cubicBezTo>
                  <a:cubicBezTo>
                    <a:pt x="8" y="136"/>
                    <a:pt x="13" y="139"/>
                    <a:pt x="13" y="139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4"/>
                    <a:pt x="20" y="153"/>
                    <a:pt x="20" y="155"/>
                  </a:cubicBezTo>
                  <a:cubicBezTo>
                    <a:pt x="21" y="157"/>
                    <a:pt x="25" y="163"/>
                    <a:pt x="21" y="165"/>
                  </a:cubicBezTo>
                  <a:cubicBezTo>
                    <a:pt x="17" y="167"/>
                    <a:pt x="20" y="169"/>
                    <a:pt x="20" y="169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31" y="173"/>
                    <a:pt x="35" y="177"/>
                  </a:cubicBezTo>
                  <a:cubicBezTo>
                    <a:pt x="38" y="181"/>
                    <a:pt x="40" y="182"/>
                    <a:pt x="40" y="184"/>
                  </a:cubicBezTo>
                  <a:cubicBezTo>
                    <a:pt x="40" y="186"/>
                    <a:pt x="43" y="187"/>
                    <a:pt x="47" y="190"/>
                  </a:cubicBezTo>
                  <a:cubicBezTo>
                    <a:pt x="51" y="194"/>
                    <a:pt x="51" y="196"/>
                    <a:pt x="51" y="198"/>
                  </a:cubicBezTo>
                  <a:cubicBezTo>
                    <a:pt x="51" y="200"/>
                    <a:pt x="59" y="204"/>
                    <a:pt x="59" y="204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2" y="211"/>
                    <a:pt x="63" y="212"/>
                    <a:pt x="64" y="213"/>
                  </a:cubicBezTo>
                  <a:cubicBezTo>
                    <a:pt x="65" y="217"/>
                    <a:pt x="69" y="219"/>
                    <a:pt x="69" y="219"/>
                  </a:cubicBezTo>
                  <a:cubicBezTo>
                    <a:pt x="69" y="219"/>
                    <a:pt x="73" y="221"/>
                    <a:pt x="76" y="219"/>
                  </a:cubicBezTo>
                  <a:cubicBezTo>
                    <a:pt x="79" y="216"/>
                    <a:pt x="82" y="219"/>
                    <a:pt x="82" y="219"/>
                  </a:cubicBezTo>
                  <a:cubicBezTo>
                    <a:pt x="82" y="219"/>
                    <a:pt x="86" y="217"/>
                    <a:pt x="88" y="218"/>
                  </a:cubicBezTo>
                  <a:cubicBezTo>
                    <a:pt x="89" y="219"/>
                    <a:pt x="95" y="224"/>
                    <a:pt x="101" y="229"/>
                  </a:cubicBezTo>
                  <a:cubicBezTo>
                    <a:pt x="102" y="229"/>
                    <a:pt x="107" y="227"/>
                    <a:pt x="109" y="227"/>
                  </a:cubicBezTo>
                  <a:cubicBezTo>
                    <a:pt x="112" y="226"/>
                    <a:pt x="115" y="231"/>
                    <a:pt x="116" y="229"/>
                  </a:cubicBezTo>
                  <a:cubicBezTo>
                    <a:pt x="117" y="228"/>
                    <a:pt x="122" y="225"/>
                    <a:pt x="124" y="226"/>
                  </a:cubicBezTo>
                  <a:cubicBezTo>
                    <a:pt x="126" y="227"/>
                    <a:pt x="131" y="228"/>
                    <a:pt x="131" y="226"/>
                  </a:cubicBezTo>
                  <a:cubicBezTo>
                    <a:pt x="132" y="225"/>
                    <a:pt x="134" y="223"/>
                    <a:pt x="135" y="222"/>
                  </a:cubicBezTo>
                  <a:cubicBezTo>
                    <a:pt x="136" y="222"/>
                    <a:pt x="136" y="221"/>
                    <a:pt x="137" y="220"/>
                  </a:cubicBezTo>
                  <a:cubicBezTo>
                    <a:pt x="137" y="218"/>
                    <a:pt x="143" y="215"/>
                    <a:pt x="146" y="214"/>
                  </a:cubicBezTo>
                  <a:cubicBezTo>
                    <a:pt x="148" y="214"/>
                    <a:pt x="151" y="214"/>
                    <a:pt x="152" y="215"/>
                  </a:cubicBezTo>
                  <a:cubicBezTo>
                    <a:pt x="153" y="216"/>
                    <a:pt x="154" y="216"/>
                    <a:pt x="155" y="217"/>
                  </a:cubicBezTo>
                  <a:cubicBezTo>
                    <a:pt x="156" y="210"/>
                    <a:pt x="157" y="207"/>
                    <a:pt x="155" y="207"/>
                  </a:cubicBezTo>
                  <a:cubicBezTo>
                    <a:pt x="153" y="207"/>
                    <a:pt x="147" y="204"/>
                    <a:pt x="145" y="198"/>
                  </a:cubicBezTo>
                  <a:cubicBezTo>
                    <a:pt x="143" y="193"/>
                    <a:pt x="137" y="189"/>
                    <a:pt x="135" y="186"/>
                  </a:cubicBezTo>
                  <a:cubicBezTo>
                    <a:pt x="134" y="182"/>
                    <a:pt x="126" y="183"/>
                    <a:pt x="125" y="180"/>
                  </a:cubicBezTo>
                  <a:cubicBezTo>
                    <a:pt x="123" y="178"/>
                    <a:pt x="127" y="178"/>
                    <a:pt x="127" y="174"/>
                  </a:cubicBezTo>
                  <a:cubicBezTo>
                    <a:pt x="127" y="171"/>
                    <a:pt x="135" y="173"/>
                    <a:pt x="136" y="172"/>
                  </a:cubicBezTo>
                  <a:cubicBezTo>
                    <a:pt x="137" y="171"/>
                    <a:pt x="137" y="164"/>
                    <a:pt x="137" y="159"/>
                  </a:cubicBezTo>
                  <a:cubicBezTo>
                    <a:pt x="137" y="155"/>
                    <a:pt x="143" y="151"/>
                    <a:pt x="141" y="149"/>
                  </a:cubicBezTo>
                  <a:cubicBezTo>
                    <a:pt x="139" y="147"/>
                    <a:pt x="143" y="146"/>
                    <a:pt x="146" y="144"/>
                  </a:cubicBezTo>
                  <a:cubicBezTo>
                    <a:pt x="148" y="142"/>
                    <a:pt x="146" y="136"/>
                    <a:pt x="149" y="133"/>
                  </a:cubicBezTo>
                  <a:cubicBezTo>
                    <a:pt x="152" y="130"/>
                    <a:pt x="154" y="125"/>
                    <a:pt x="156" y="125"/>
                  </a:cubicBezTo>
                  <a:cubicBezTo>
                    <a:pt x="158" y="125"/>
                    <a:pt x="161" y="122"/>
                    <a:pt x="161" y="119"/>
                  </a:cubicBezTo>
                  <a:cubicBezTo>
                    <a:pt x="161" y="116"/>
                    <a:pt x="166" y="111"/>
                    <a:pt x="165" y="106"/>
                  </a:cubicBezTo>
                  <a:cubicBezTo>
                    <a:pt x="164" y="101"/>
                    <a:pt x="162" y="95"/>
                    <a:pt x="166" y="90"/>
                  </a:cubicBezTo>
                  <a:cubicBezTo>
                    <a:pt x="169" y="86"/>
                    <a:pt x="171" y="83"/>
                    <a:pt x="170" y="79"/>
                  </a:cubicBezTo>
                  <a:cubicBezTo>
                    <a:pt x="169" y="76"/>
                    <a:pt x="174" y="75"/>
                    <a:pt x="176" y="73"/>
                  </a:cubicBezTo>
                  <a:cubicBezTo>
                    <a:pt x="178" y="72"/>
                    <a:pt x="183" y="69"/>
                    <a:pt x="187" y="63"/>
                  </a:cubicBezTo>
                  <a:cubicBezTo>
                    <a:pt x="184" y="60"/>
                    <a:pt x="182" y="57"/>
                    <a:pt x="180" y="57"/>
                  </a:cubicBezTo>
                  <a:cubicBezTo>
                    <a:pt x="176" y="55"/>
                    <a:pt x="173" y="48"/>
                    <a:pt x="173" y="39"/>
                  </a:cubicBezTo>
                  <a:cubicBezTo>
                    <a:pt x="173" y="30"/>
                    <a:pt x="171" y="23"/>
                    <a:pt x="171" y="20"/>
                  </a:cubicBezTo>
                  <a:cubicBezTo>
                    <a:pt x="171" y="17"/>
                    <a:pt x="166" y="11"/>
                    <a:pt x="161" y="9"/>
                  </a:cubicBezTo>
                  <a:cubicBezTo>
                    <a:pt x="157" y="7"/>
                    <a:pt x="155" y="4"/>
                    <a:pt x="155" y="0"/>
                  </a:cubicBezTo>
                  <a:cubicBezTo>
                    <a:pt x="155" y="0"/>
                    <a:pt x="154" y="0"/>
                    <a:pt x="154" y="1"/>
                  </a:cubicBezTo>
                  <a:cubicBezTo>
                    <a:pt x="151" y="5"/>
                    <a:pt x="152" y="5"/>
                    <a:pt x="148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5245100" y="2978150"/>
              <a:ext cx="41275" cy="41275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3" y="10"/>
                </a:cxn>
                <a:cxn ang="0">
                  <a:pos x="2" y="20"/>
                </a:cxn>
                <a:cxn ang="0">
                  <a:pos x="9" y="19"/>
                </a:cxn>
                <a:cxn ang="0">
                  <a:pos x="14" y="21"/>
                </a:cxn>
                <a:cxn ang="0">
                  <a:pos x="19" y="16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4" y="2"/>
                </a:cxn>
                <a:cxn ang="0">
                  <a:pos x="8" y="3"/>
                </a:cxn>
              </a:cxnLst>
              <a:rect l="0" t="0" r="r" b="b"/>
              <a:pathLst>
                <a:path w="22" h="21">
                  <a:moveTo>
                    <a:pt x="8" y="3"/>
                  </a:moveTo>
                  <a:cubicBezTo>
                    <a:pt x="8" y="4"/>
                    <a:pt x="5" y="8"/>
                    <a:pt x="3" y="10"/>
                  </a:cubicBezTo>
                  <a:cubicBezTo>
                    <a:pt x="0" y="13"/>
                    <a:pt x="2" y="18"/>
                    <a:pt x="2" y="20"/>
                  </a:cubicBezTo>
                  <a:cubicBezTo>
                    <a:pt x="3" y="21"/>
                    <a:pt x="7" y="21"/>
                    <a:pt x="9" y="19"/>
                  </a:cubicBezTo>
                  <a:cubicBezTo>
                    <a:pt x="10" y="18"/>
                    <a:pt x="12" y="19"/>
                    <a:pt x="14" y="21"/>
                  </a:cubicBezTo>
                  <a:cubicBezTo>
                    <a:pt x="15" y="19"/>
                    <a:pt x="17" y="17"/>
                    <a:pt x="19" y="16"/>
                  </a:cubicBezTo>
                  <a:cubicBezTo>
                    <a:pt x="16" y="14"/>
                    <a:pt x="13" y="14"/>
                    <a:pt x="13" y="13"/>
                  </a:cubicBezTo>
                  <a:cubicBezTo>
                    <a:pt x="12" y="12"/>
                    <a:pt x="16" y="9"/>
                    <a:pt x="19" y="8"/>
                  </a:cubicBezTo>
                  <a:cubicBezTo>
                    <a:pt x="22" y="7"/>
                    <a:pt x="21" y="4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3"/>
                    <a:pt x="11" y="3"/>
                    <a:pt x="8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5130800" y="2860675"/>
              <a:ext cx="146050" cy="123825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8" y="16"/>
                </a:cxn>
                <a:cxn ang="0">
                  <a:pos x="4" y="27"/>
                </a:cxn>
                <a:cxn ang="0">
                  <a:pos x="3" y="43"/>
                </a:cxn>
                <a:cxn ang="0">
                  <a:pos x="13" y="43"/>
                </a:cxn>
                <a:cxn ang="0">
                  <a:pos x="16" y="40"/>
                </a:cxn>
                <a:cxn ang="0">
                  <a:pos x="21" y="38"/>
                </a:cxn>
                <a:cxn ang="0">
                  <a:pos x="28" y="41"/>
                </a:cxn>
                <a:cxn ang="0">
                  <a:pos x="33" y="41"/>
                </a:cxn>
                <a:cxn ang="0">
                  <a:pos x="45" y="41"/>
                </a:cxn>
                <a:cxn ang="0">
                  <a:pos x="68" y="64"/>
                </a:cxn>
                <a:cxn ang="0">
                  <a:pos x="68" y="65"/>
                </a:cxn>
                <a:cxn ang="0">
                  <a:pos x="74" y="64"/>
                </a:cxn>
                <a:cxn ang="0">
                  <a:pos x="77" y="62"/>
                </a:cxn>
                <a:cxn ang="0">
                  <a:pos x="65" y="49"/>
                </a:cxn>
                <a:cxn ang="0">
                  <a:pos x="47" y="36"/>
                </a:cxn>
                <a:cxn ang="0">
                  <a:pos x="40" y="29"/>
                </a:cxn>
                <a:cxn ang="0">
                  <a:pos x="31" y="13"/>
                </a:cxn>
                <a:cxn ang="0">
                  <a:pos x="25" y="0"/>
                </a:cxn>
                <a:cxn ang="0">
                  <a:pos x="14" y="10"/>
                </a:cxn>
              </a:cxnLst>
              <a:rect l="0" t="0" r="r" b="b"/>
              <a:pathLst>
                <a:path w="77" h="65">
                  <a:moveTo>
                    <a:pt x="14" y="10"/>
                  </a:moveTo>
                  <a:cubicBezTo>
                    <a:pt x="12" y="12"/>
                    <a:pt x="7" y="13"/>
                    <a:pt x="8" y="16"/>
                  </a:cubicBezTo>
                  <a:cubicBezTo>
                    <a:pt x="9" y="20"/>
                    <a:pt x="7" y="23"/>
                    <a:pt x="4" y="27"/>
                  </a:cubicBezTo>
                  <a:cubicBezTo>
                    <a:pt x="0" y="32"/>
                    <a:pt x="2" y="38"/>
                    <a:pt x="3" y="43"/>
                  </a:cubicBezTo>
                  <a:cubicBezTo>
                    <a:pt x="7" y="42"/>
                    <a:pt x="12" y="42"/>
                    <a:pt x="13" y="43"/>
                  </a:cubicBezTo>
                  <a:cubicBezTo>
                    <a:pt x="14" y="45"/>
                    <a:pt x="15" y="43"/>
                    <a:pt x="16" y="40"/>
                  </a:cubicBezTo>
                  <a:cubicBezTo>
                    <a:pt x="17" y="36"/>
                    <a:pt x="19" y="36"/>
                    <a:pt x="21" y="38"/>
                  </a:cubicBezTo>
                  <a:cubicBezTo>
                    <a:pt x="23" y="40"/>
                    <a:pt x="25" y="43"/>
                    <a:pt x="28" y="41"/>
                  </a:cubicBezTo>
                  <a:cubicBezTo>
                    <a:pt x="32" y="39"/>
                    <a:pt x="32" y="40"/>
                    <a:pt x="33" y="41"/>
                  </a:cubicBezTo>
                  <a:cubicBezTo>
                    <a:pt x="35" y="42"/>
                    <a:pt x="42" y="41"/>
                    <a:pt x="45" y="41"/>
                  </a:cubicBezTo>
                  <a:cubicBezTo>
                    <a:pt x="47" y="41"/>
                    <a:pt x="68" y="64"/>
                    <a:pt x="68" y="64"/>
                  </a:cubicBezTo>
                  <a:cubicBezTo>
                    <a:pt x="68" y="64"/>
                    <a:pt x="68" y="64"/>
                    <a:pt x="68" y="65"/>
                  </a:cubicBezTo>
                  <a:cubicBezTo>
                    <a:pt x="71" y="65"/>
                    <a:pt x="73" y="65"/>
                    <a:pt x="74" y="64"/>
                  </a:cubicBezTo>
                  <a:cubicBezTo>
                    <a:pt x="74" y="64"/>
                    <a:pt x="75" y="63"/>
                    <a:pt x="77" y="62"/>
                  </a:cubicBezTo>
                  <a:cubicBezTo>
                    <a:pt x="74" y="59"/>
                    <a:pt x="70" y="55"/>
                    <a:pt x="65" y="49"/>
                  </a:cubicBezTo>
                  <a:cubicBezTo>
                    <a:pt x="58" y="41"/>
                    <a:pt x="51" y="36"/>
                    <a:pt x="47" y="36"/>
                  </a:cubicBezTo>
                  <a:cubicBezTo>
                    <a:pt x="43" y="36"/>
                    <a:pt x="42" y="29"/>
                    <a:pt x="40" y="29"/>
                  </a:cubicBezTo>
                  <a:cubicBezTo>
                    <a:pt x="37" y="29"/>
                    <a:pt x="32" y="19"/>
                    <a:pt x="31" y="13"/>
                  </a:cubicBezTo>
                  <a:cubicBezTo>
                    <a:pt x="31" y="9"/>
                    <a:pt x="28" y="4"/>
                    <a:pt x="25" y="0"/>
                  </a:cubicBezTo>
                  <a:cubicBezTo>
                    <a:pt x="21" y="6"/>
                    <a:pt x="16" y="9"/>
                    <a:pt x="14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5056188" y="2928938"/>
              <a:ext cx="323850" cy="252413"/>
            </a:xfrm>
            <a:custGeom>
              <a:avLst/>
              <a:gdLst/>
              <a:ahLst/>
              <a:cxnLst>
                <a:cxn ang="0">
                  <a:pos x="12" y="87"/>
                </a:cxn>
                <a:cxn ang="0">
                  <a:pos x="22" y="99"/>
                </a:cxn>
                <a:cxn ang="0">
                  <a:pos x="32" y="108"/>
                </a:cxn>
                <a:cxn ang="0">
                  <a:pos x="32" y="118"/>
                </a:cxn>
                <a:cxn ang="0">
                  <a:pos x="36" y="119"/>
                </a:cxn>
                <a:cxn ang="0">
                  <a:pos x="47" y="122"/>
                </a:cxn>
                <a:cxn ang="0">
                  <a:pos x="60" y="129"/>
                </a:cxn>
                <a:cxn ang="0">
                  <a:pos x="73" y="131"/>
                </a:cxn>
                <a:cxn ang="0">
                  <a:pos x="81" y="125"/>
                </a:cxn>
                <a:cxn ang="0">
                  <a:pos x="91" y="123"/>
                </a:cxn>
                <a:cxn ang="0">
                  <a:pos x="96" y="126"/>
                </a:cxn>
                <a:cxn ang="0">
                  <a:pos x="102" y="124"/>
                </a:cxn>
                <a:cxn ang="0">
                  <a:pos x="111" y="123"/>
                </a:cxn>
                <a:cxn ang="0">
                  <a:pos x="126" y="115"/>
                </a:cxn>
                <a:cxn ang="0">
                  <a:pos x="138" y="113"/>
                </a:cxn>
                <a:cxn ang="0">
                  <a:pos x="168" y="83"/>
                </a:cxn>
                <a:cxn ang="0">
                  <a:pos x="164" y="80"/>
                </a:cxn>
                <a:cxn ang="0">
                  <a:pos x="149" y="77"/>
                </a:cxn>
                <a:cxn ang="0">
                  <a:pos x="126" y="69"/>
                </a:cxn>
                <a:cxn ang="0">
                  <a:pos x="118" y="62"/>
                </a:cxn>
                <a:cxn ang="0">
                  <a:pos x="111" y="52"/>
                </a:cxn>
                <a:cxn ang="0">
                  <a:pos x="113" y="47"/>
                </a:cxn>
                <a:cxn ang="0">
                  <a:pos x="108" y="45"/>
                </a:cxn>
                <a:cxn ang="0">
                  <a:pos x="101" y="46"/>
                </a:cxn>
                <a:cxn ang="0">
                  <a:pos x="102" y="36"/>
                </a:cxn>
                <a:cxn ang="0">
                  <a:pos x="107" y="28"/>
                </a:cxn>
                <a:cxn ang="0">
                  <a:pos x="84" y="5"/>
                </a:cxn>
                <a:cxn ang="0">
                  <a:pos x="72" y="5"/>
                </a:cxn>
                <a:cxn ang="0">
                  <a:pos x="67" y="5"/>
                </a:cxn>
                <a:cxn ang="0">
                  <a:pos x="60" y="2"/>
                </a:cxn>
                <a:cxn ang="0">
                  <a:pos x="55" y="4"/>
                </a:cxn>
                <a:cxn ang="0">
                  <a:pos x="52" y="7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8" y="20"/>
                </a:cxn>
                <a:cxn ang="0">
                  <a:pos x="33" y="26"/>
                </a:cxn>
                <a:cxn ang="0">
                  <a:pos x="26" y="34"/>
                </a:cxn>
                <a:cxn ang="0">
                  <a:pos x="23" y="45"/>
                </a:cxn>
                <a:cxn ang="0">
                  <a:pos x="18" y="50"/>
                </a:cxn>
                <a:cxn ang="0">
                  <a:pos x="14" y="60"/>
                </a:cxn>
                <a:cxn ang="0">
                  <a:pos x="13" y="73"/>
                </a:cxn>
                <a:cxn ang="0">
                  <a:pos x="4" y="75"/>
                </a:cxn>
                <a:cxn ang="0">
                  <a:pos x="2" y="81"/>
                </a:cxn>
                <a:cxn ang="0">
                  <a:pos x="12" y="87"/>
                </a:cxn>
              </a:cxnLst>
              <a:rect l="0" t="0" r="r" b="b"/>
              <a:pathLst>
                <a:path w="170" h="132">
                  <a:moveTo>
                    <a:pt x="12" y="87"/>
                  </a:moveTo>
                  <a:cubicBezTo>
                    <a:pt x="14" y="90"/>
                    <a:pt x="20" y="94"/>
                    <a:pt x="22" y="99"/>
                  </a:cubicBezTo>
                  <a:cubicBezTo>
                    <a:pt x="24" y="105"/>
                    <a:pt x="30" y="108"/>
                    <a:pt x="32" y="108"/>
                  </a:cubicBezTo>
                  <a:cubicBezTo>
                    <a:pt x="34" y="108"/>
                    <a:pt x="33" y="111"/>
                    <a:pt x="32" y="118"/>
                  </a:cubicBezTo>
                  <a:cubicBezTo>
                    <a:pt x="33" y="118"/>
                    <a:pt x="35" y="119"/>
                    <a:pt x="36" y="119"/>
                  </a:cubicBezTo>
                  <a:cubicBezTo>
                    <a:pt x="38" y="120"/>
                    <a:pt x="45" y="119"/>
                    <a:pt x="47" y="122"/>
                  </a:cubicBezTo>
                  <a:cubicBezTo>
                    <a:pt x="50" y="124"/>
                    <a:pt x="58" y="129"/>
                    <a:pt x="60" y="129"/>
                  </a:cubicBezTo>
                  <a:cubicBezTo>
                    <a:pt x="63" y="129"/>
                    <a:pt x="72" y="130"/>
                    <a:pt x="73" y="131"/>
                  </a:cubicBezTo>
                  <a:cubicBezTo>
                    <a:pt x="75" y="132"/>
                    <a:pt x="77" y="128"/>
                    <a:pt x="81" y="125"/>
                  </a:cubicBezTo>
                  <a:cubicBezTo>
                    <a:pt x="85" y="123"/>
                    <a:pt x="90" y="122"/>
                    <a:pt x="91" y="123"/>
                  </a:cubicBezTo>
                  <a:cubicBezTo>
                    <a:pt x="91" y="125"/>
                    <a:pt x="94" y="127"/>
                    <a:pt x="96" y="126"/>
                  </a:cubicBezTo>
                  <a:cubicBezTo>
                    <a:pt x="97" y="125"/>
                    <a:pt x="99" y="125"/>
                    <a:pt x="102" y="124"/>
                  </a:cubicBezTo>
                  <a:cubicBezTo>
                    <a:pt x="105" y="123"/>
                    <a:pt x="110" y="122"/>
                    <a:pt x="111" y="123"/>
                  </a:cubicBezTo>
                  <a:cubicBezTo>
                    <a:pt x="113" y="123"/>
                    <a:pt x="118" y="115"/>
                    <a:pt x="126" y="115"/>
                  </a:cubicBezTo>
                  <a:cubicBezTo>
                    <a:pt x="133" y="115"/>
                    <a:pt x="135" y="116"/>
                    <a:pt x="138" y="113"/>
                  </a:cubicBezTo>
                  <a:cubicBezTo>
                    <a:pt x="141" y="109"/>
                    <a:pt x="166" y="84"/>
                    <a:pt x="168" y="83"/>
                  </a:cubicBezTo>
                  <a:cubicBezTo>
                    <a:pt x="170" y="81"/>
                    <a:pt x="167" y="80"/>
                    <a:pt x="164" y="80"/>
                  </a:cubicBezTo>
                  <a:cubicBezTo>
                    <a:pt x="162" y="80"/>
                    <a:pt x="157" y="80"/>
                    <a:pt x="149" y="77"/>
                  </a:cubicBezTo>
                  <a:cubicBezTo>
                    <a:pt x="141" y="73"/>
                    <a:pt x="128" y="69"/>
                    <a:pt x="126" y="69"/>
                  </a:cubicBezTo>
                  <a:cubicBezTo>
                    <a:pt x="124" y="68"/>
                    <a:pt x="120" y="63"/>
                    <a:pt x="118" y="62"/>
                  </a:cubicBezTo>
                  <a:cubicBezTo>
                    <a:pt x="116" y="61"/>
                    <a:pt x="112" y="54"/>
                    <a:pt x="111" y="52"/>
                  </a:cubicBezTo>
                  <a:cubicBezTo>
                    <a:pt x="111" y="51"/>
                    <a:pt x="112" y="49"/>
                    <a:pt x="113" y="47"/>
                  </a:cubicBezTo>
                  <a:cubicBezTo>
                    <a:pt x="111" y="45"/>
                    <a:pt x="109" y="44"/>
                    <a:pt x="108" y="45"/>
                  </a:cubicBezTo>
                  <a:cubicBezTo>
                    <a:pt x="106" y="47"/>
                    <a:pt x="102" y="47"/>
                    <a:pt x="101" y="46"/>
                  </a:cubicBezTo>
                  <a:cubicBezTo>
                    <a:pt x="101" y="44"/>
                    <a:pt x="99" y="39"/>
                    <a:pt x="102" y="36"/>
                  </a:cubicBezTo>
                  <a:cubicBezTo>
                    <a:pt x="104" y="34"/>
                    <a:pt x="107" y="28"/>
                    <a:pt x="107" y="28"/>
                  </a:cubicBezTo>
                  <a:cubicBezTo>
                    <a:pt x="107" y="28"/>
                    <a:pt x="86" y="5"/>
                    <a:pt x="84" y="5"/>
                  </a:cubicBezTo>
                  <a:cubicBezTo>
                    <a:pt x="81" y="5"/>
                    <a:pt x="74" y="6"/>
                    <a:pt x="72" y="5"/>
                  </a:cubicBezTo>
                  <a:cubicBezTo>
                    <a:pt x="71" y="4"/>
                    <a:pt x="71" y="3"/>
                    <a:pt x="67" y="5"/>
                  </a:cubicBezTo>
                  <a:cubicBezTo>
                    <a:pt x="64" y="7"/>
                    <a:pt x="62" y="4"/>
                    <a:pt x="60" y="2"/>
                  </a:cubicBezTo>
                  <a:cubicBezTo>
                    <a:pt x="58" y="0"/>
                    <a:pt x="56" y="0"/>
                    <a:pt x="55" y="4"/>
                  </a:cubicBezTo>
                  <a:cubicBezTo>
                    <a:pt x="54" y="7"/>
                    <a:pt x="53" y="9"/>
                    <a:pt x="52" y="7"/>
                  </a:cubicBezTo>
                  <a:cubicBezTo>
                    <a:pt x="51" y="6"/>
                    <a:pt x="46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12"/>
                    <a:pt x="38" y="17"/>
                    <a:pt x="38" y="20"/>
                  </a:cubicBezTo>
                  <a:cubicBezTo>
                    <a:pt x="38" y="23"/>
                    <a:pt x="35" y="26"/>
                    <a:pt x="33" y="26"/>
                  </a:cubicBezTo>
                  <a:cubicBezTo>
                    <a:pt x="31" y="26"/>
                    <a:pt x="29" y="31"/>
                    <a:pt x="26" y="34"/>
                  </a:cubicBezTo>
                  <a:cubicBezTo>
                    <a:pt x="23" y="37"/>
                    <a:pt x="25" y="43"/>
                    <a:pt x="23" y="45"/>
                  </a:cubicBezTo>
                  <a:cubicBezTo>
                    <a:pt x="20" y="47"/>
                    <a:pt x="16" y="48"/>
                    <a:pt x="18" y="50"/>
                  </a:cubicBezTo>
                  <a:cubicBezTo>
                    <a:pt x="20" y="52"/>
                    <a:pt x="14" y="56"/>
                    <a:pt x="14" y="60"/>
                  </a:cubicBezTo>
                  <a:cubicBezTo>
                    <a:pt x="14" y="65"/>
                    <a:pt x="14" y="72"/>
                    <a:pt x="13" y="73"/>
                  </a:cubicBezTo>
                  <a:cubicBezTo>
                    <a:pt x="12" y="74"/>
                    <a:pt x="4" y="72"/>
                    <a:pt x="4" y="75"/>
                  </a:cubicBezTo>
                  <a:cubicBezTo>
                    <a:pt x="4" y="79"/>
                    <a:pt x="0" y="79"/>
                    <a:pt x="2" y="81"/>
                  </a:cubicBezTo>
                  <a:cubicBezTo>
                    <a:pt x="3" y="84"/>
                    <a:pt x="11" y="83"/>
                    <a:pt x="12" y="8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3" name="Freeform 45"/>
            <p:cNvSpPr/>
            <p:nvPr/>
          </p:nvSpPr>
          <p:spPr bwMode="auto">
            <a:xfrm>
              <a:off x="5106988" y="2468563"/>
              <a:ext cx="33338" cy="39688"/>
            </a:xfrm>
            <a:custGeom>
              <a:avLst/>
              <a:gdLst/>
              <a:ahLst/>
              <a:cxnLst>
                <a:cxn ang="0">
                  <a:pos x="14" y="9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4" y="9"/>
                </a:cxn>
              </a:cxnLst>
              <a:rect l="0" t="0" r="r" b="b"/>
              <a:pathLst>
                <a:path w="17" h="21">
                  <a:moveTo>
                    <a:pt x="14" y="9"/>
                  </a:moveTo>
                  <a:cubicBezTo>
                    <a:pt x="16" y="7"/>
                    <a:pt x="17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5"/>
                    <a:pt x="3" y="12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6"/>
                    <a:pt x="12" y="10"/>
                    <a:pt x="14" y="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5116513" y="2406650"/>
              <a:ext cx="149225" cy="119063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0" y="53"/>
                </a:cxn>
                <a:cxn ang="0">
                  <a:pos x="1" y="53"/>
                </a:cxn>
                <a:cxn ang="0">
                  <a:pos x="2" y="57"/>
                </a:cxn>
                <a:cxn ang="0">
                  <a:pos x="12" y="62"/>
                </a:cxn>
                <a:cxn ang="0">
                  <a:pos x="23" y="56"/>
                </a:cxn>
                <a:cxn ang="0">
                  <a:pos x="61" y="37"/>
                </a:cxn>
                <a:cxn ang="0">
                  <a:pos x="64" y="30"/>
                </a:cxn>
                <a:cxn ang="0">
                  <a:pos x="65" y="21"/>
                </a:cxn>
                <a:cxn ang="0">
                  <a:pos x="64" y="12"/>
                </a:cxn>
                <a:cxn ang="0">
                  <a:pos x="71" y="7"/>
                </a:cxn>
                <a:cxn ang="0">
                  <a:pos x="78" y="2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6" y="7"/>
                </a:cxn>
                <a:cxn ang="0">
                  <a:pos x="33" y="6"/>
                </a:cxn>
                <a:cxn ang="0">
                  <a:pos x="26" y="8"/>
                </a:cxn>
                <a:cxn ang="0">
                  <a:pos x="16" y="8"/>
                </a:cxn>
                <a:cxn ang="0">
                  <a:pos x="11" y="10"/>
                </a:cxn>
                <a:cxn ang="0">
                  <a:pos x="4" y="18"/>
                </a:cxn>
                <a:cxn ang="0">
                  <a:pos x="4" y="24"/>
                </a:cxn>
                <a:cxn ang="0">
                  <a:pos x="3" y="32"/>
                </a:cxn>
                <a:cxn ang="0">
                  <a:pos x="9" y="41"/>
                </a:cxn>
              </a:cxnLst>
              <a:rect l="0" t="0" r="r" b="b"/>
              <a:pathLst>
                <a:path w="78" h="62">
                  <a:moveTo>
                    <a:pt x="9" y="41"/>
                  </a:moveTo>
                  <a:cubicBezTo>
                    <a:pt x="7" y="42"/>
                    <a:pt x="3" y="48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20" y="57"/>
                    <a:pt x="23" y="56"/>
                  </a:cubicBezTo>
                  <a:cubicBezTo>
                    <a:pt x="26" y="56"/>
                    <a:pt x="61" y="37"/>
                    <a:pt x="61" y="37"/>
                  </a:cubicBezTo>
                  <a:cubicBezTo>
                    <a:pt x="61" y="37"/>
                    <a:pt x="65" y="32"/>
                    <a:pt x="64" y="30"/>
                  </a:cubicBezTo>
                  <a:cubicBezTo>
                    <a:pt x="64" y="28"/>
                    <a:pt x="63" y="24"/>
                    <a:pt x="65" y="21"/>
                  </a:cubicBezTo>
                  <a:cubicBezTo>
                    <a:pt x="67" y="19"/>
                    <a:pt x="63" y="16"/>
                    <a:pt x="64" y="12"/>
                  </a:cubicBezTo>
                  <a:cubicBezTo>
                    <a:pt x="65" y="8"/>
                    <a:pt x="71" y="7"/>
                    <a:pt x="71" y="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8" y="3"/>
                    <a:pt x="61" y="2"/>
                  </a:cubicBezTo>
                  <a:cubicBezTo>
                    <a:pt x="54" y="2"/>
                    <a:pt x="53" y="7"/>
                    <a:pt x="46" y="7"/>
                  </a:cubicBezTo>
                  <a:cubicBezTo>
                    <a:pt x="39" y="7"/>
                    <a:pt x="35" y="8"/>
                    <a:pt x="33" y="6"/>
                  </a:cubicBezTo>
                  <a:cubicBezTo>
                    <a:pt x="31" y="4"/>
                    <a:pt x="31" y="5"/>
                    <a:pt x="26" y="8"/>
                  </a:cubicBezTo>
                  <a:cubicBezTo>
                    <a:pt x="21" y="10"/>
                    <a:pt x="18" y="9"/>
                    <a:pt x="16" y="8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2"/>
                    <a:pt x="11" y="17"/>
                    <a:pt x="4" y="18"/>
                  </a:cubicBezTo>
                  <a:cubicBezTo>
                    <a:pt x="4" y="20"/>
                    <a:pt x="3" y="22"/>
                    <a:pt x="4" y="24"/>
                  </a:cubicBezTo>
                  <a:cubicBezTo>
                    <a:pt x="6" y="26"/>
                    <a:pt x="4" y="28"/>
                    <a:pt x="3" y="32"/>
                  </a:cubicBezTo>
                  <a:cubicBezTo>
                    <a:pt x="12" y="32"/>
                    <a:pt x="11" y="39"/>
                    <a:pt x="9" y="4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7058025" y="2382838"/>
              <a:ext cx="80963" cy="1016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4" y="9"/>
                </a:cxn>
                <a:cxn ang="0">
                  <a:pos x="7" y="15"/>
                </a:cxn>
                <a:cxn ang="0">
                  <a:pos x="7" y="20"/>
                </a:cxn>
                <a:cxn ang="0">
                  <a:pos x="6" y="30"/>
                </a:cxn>
                <a:cxn ang="0">
                  <a:pos x="3" y="44"/>
                </a:cxn>
                <a:cxn ang="0">
                  <a:pos x="4" y="51"/>
                </a:cxn>
                <a:cxn ang="0">
                  <a:pos x="26" y="44"/>
                </a:cxn>
                <a:cxn ang="0">
                  <a:pos x="37" y="40"/>
                </a:cxn>
                <a:cxn ang="0">
                  <a:pos x="41" y="35"/>
                </a:cxn>
                <a:cxn ang="0">
                  <a:pos x="38" y="19"/>
                </a:cxn>
                <a:cxn ang="0">
                  <a:pos x="27" y="0"/>
                </a:cxn>
                <a:cxn ang="0">
                  <a:pos x="21" y="2"/>
                </a:cxn>
                <a:cxn ang="0">
                  <a:pos x="10" y="4"/>
                </a:cxn>
              </a:cxnLst>
              <a:rect l="0" t="0" r="r" b="b"/>
              <a:pathLst>
                <a:path w="43" h="53">
                  <a:moveTo>
                    <a:pt x="10" y="4"/>
                  </a:moveTo>
                  <a:cubicBezTo>
                    <a:pt x="9" y="5"/>
                    <a:pt x="6" y="7"/>
                    <a:pt x="4" y="9"/>
                  </a:cubicBezTo>
                  <a:cubicBezTo>
                    <a:pt x="5" y="11"/>
                    <a:pt x="5" y="15"/>
                    <a:pt x="7" y="15"/>
                  </a:cubicBezTo>
                  <a:cubicBezTo>
                    <a:pt x="11" y="15"/>
                    <a:pt x="11" y="21"/>
                    <a:pt x="7" y="20"/>
                  </a:cubicBezTo>
                  <a:cubicBezTo>
                    <a:pt x="3" y="19"/>
                    <a:pt x="3" y="25"/>
                    <a:pt x="6" y="30"/>
                  </a:cubicBezTo>
                  <a:cubicBezTo>
                    <a:pt x="10" y="35"/>
                    <a:pt x="0" y="41"/>
                    <a:pt x="3" y="44"/>
                  </a:cubicBezTo>
                  <a:cubicBezTo>
                    <a:pt x="5" y="47"/>
                    <a:pt x="3" y="50"/>
                    <a:pt x="4" y="51"/>
                  </a:cubicBezTo>
                  <a:cubicBezTo>
                    <a:pt x="5" y="53"/>
                    <a:pt x="20" y="51"/>
                    <a:pt x="26" y="44"/>
                  </a:cubicBezTo>
                  <a:cubicBezTo>
                    <a:pt x="32" y="38"/>
                    <a:pt x="34" y="39"/>
                    <a:pt x="37" y="40"/>
                  </a:cubicBezTo>
                  <a:cubicBezTo>
                    <a:pt x="40" y="41"/>
                    <a:pt x="43" y="37"/>
                    <a:pt x="41" y="35"/>
                  </a:cubicBezTo>
                  <a:cubicBezTo>
                    <a:pt x="40" y="32"/>
                    <a:pt x="38" y="26"/>
                    <a:pt x="38" y="19"/>
                  </a:cubicBezTo>
                  <a:cubicBezTo>
                    <a:pt x="39" y="14"/>
                    <a:pt x="33" y="6"/>
                    <a:pt x="27" y="0"/>
                  </a:cubicBezTo>
                  <a:cubicBezTo>
                    <a:pt x="25" y="1"/>
                    <a:pt x="23" y="2"/>
                    <a:pt x="21" y="2"/>
                  </a:cubicBezTo>
                  <a:cubicBezTo>
                    <a:pt x="17" y="2"/>
                    <a:pt x="12" y="2"/>
                    <a:pt x="10" y="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6246813" y="2668588"/>
              <a:ext cx="95250" cy="128588"/>
            </a:xfrm>
            <a:custGeom>
              <a:avLst/>
              <a:gdLst/>
              <a:ahLst/>
              <a:cxnLst>
                <a:cxn ang="0">
                  <a:pos x="50" y="56"/>
                </a:cxn>
                <a:cxn ang="0">
                  <a:pos x="46" y="34"/>
                </a:cxn>
                <a:cxn ang="0">
                  <a:pos x="37" y="43"/>
                </a:cxn>
                <a:cxn ang="0">
                  <a:pos x="38" y="31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26" y="17"/>
                </a:cxn>
                <a:cxn ang="0">
                  <a:pos x="21" y="12"/>
                </a:cxn>
                <a:cxn ang="0">
                  <a:pos x="13" y="6"/>
                </a:cxn>
                <a:cxn ang="0">
                  <a:pos x="4" y="6"/>
                </a:cxn>
                <a:cxn ang="0">
                  <a:pos x="11" y="15"/>
                </a:cxn>
                <a:cxn ang="0">
                  <a:pos x="5" y="20"/>
                </a:cxn>
                <a:cxn ang="0">
                  <a:pos x="8" y="37"/>
                </a:cxn>
                <a:cxn ang="0">
                  <a:pos x="12" y="57"/>
                </a:cxn>
                <a:cxn ang="0">
                  <a:pos x="19" y="55"/>
                </a:cxn>
                <a:cxn ang="0">
                  <a:pos x="28" y="51"/>
                </a:cxn>
                <a:cxn ang="0">
                  <a:pos x="35" y="46"/>
                </a:cxn>
                <a:cxn ang="0">
                  <a:pos x="41" y="61"/>
                </a:cxn>
                <a:cxn ang="0">
                  <a:pos x="43" y="67"/>
                </a:cxn>
                <a:cxn ang="0">
                  <a:pos x="47" y="63"/>
                </a:cxn>
                <a:cxn ang="0">
                  <a:pos x="50" y="56"/>
                </a:cxn>
              </a:cxnLst>
              <a:rect l="0" t="0" r="r" b="b"/>
              <a:pathLst>
                <a:path w="50" h="67">
                  <a:moveTo>
                    <a:pt x="50" y="56"/>
                  </a:moveTo>
                  <a:cubicBezTo>
                    <a:pt x="48" y="45"/>
                    <a:pt x="47" y="34"/>
                    <a:pt x="46" y="34"/>
                  </a:cubicBezTo>
                  <a:cubicBezTo>
                    <a:pt x="43" y="34"/>
                    <a:pt x="41" y="44"/>
                    <a:pt x="37" y="43"/>
                  </a:cubicBezTo>
                  <a:cubicBezTo>
                    <a:pt x="34" y="42"/>
                    <a:pt x="34" y="31"/>
                    <a:pt x="38" y="31"/>
                  </a:cubicBezTo>
                  <a:cubicBezTo>
                    <a:pt x="42" y="31"/>
                    <a:pt x="47" y="22"/>
                    <a:pt x="47" y="19"/>
                  </a:cubicBezTo>
                  <a:cubicBezTo>
                    <a:pt x="47" y="17"/>
                    <a:pt x="43" y="17"/>
                    <a:pt x="39" y="17"/>
                  </a:cubicBezTo>
                  <a:cubicBezTo>
                    <a:pt x="35" y="17"/>
                    <a:pt x="26" y="17"/>
                    <a:pt x="26" y="17"/>
                  </a:cubicBezTo>
                  <a:cubicBezTo>
                    <a:pt x="26" y="17"/>
                    <a:pt x="21" y="15"/>
                    <a:pt x="21" y="12"/>
                  </a:cubicBezTo>
                  <a:cubicBezTo>
                    <a:pt x="21" y="8"/>
                    <a:pt x="18" y="6"/>
                    <a:pt x="13" y="6"/>
                  </a:cubicBezTo>
                  <a:cubicBezTo>
                    <a:pt x="8" y="6"/>
                    <a:pt x="8" y="0"/>
                    <a:pt x="4" y="6"/>
                  </a:cubicBezTo>
                  <a:cubicBezTo>
                    <a:pt x="0" y="11"/>
                    <a:pt x="12" y="11"/>
                    <a:pt x="11" y="15"/>
                  </a:cubicBezTo>
                  <a:cubicBezTo>
                    <a:pt x="10" y="19"/>
                    <a:pt x="6" y="17"/>
                    <a:pt x="5" y="20"/>
                  </a:cubicBezTo>
                  <a:cubicBezTo>
                    <a:pt x="4" y="23"/>
                    <a:pt x="6" y="32"/>
                    <a:pt x="8" y="37"/>
                  </a:cubicBezTo>
                  <a:cubicBezTo>
                    <a:pt x="9" y="40"/>
                    <a:pt x="12" y="50"/>
                    <a:pt x="12" y="57"/>
                  </a:cubicBezTo>
                  <a:cubicBezTo>
                    <a:pt x="15" y="57"/>
                    <a:pt x="16" y="55"/>
                    <a:pt x="19" y="55"/>
                  </a:cubicBezTo>
                  <a:cubicBezTo>
                    <a:pt x="23" y="55"/>
                    <a:pt x="28" y="55"/>
                    <a:pt x="28" y="51"/>
                  </a:cubicBezTo>
                  <a:cubicBezTo>
                    <a:pt x="29" y="47"/>
                    <a:pt x="33" y="44"/>
                    <a:pt x="35" y="46"/>
                  </a:cubicBezTo>
                  <a:cubicBezTo>
                    <a:pt x="37" y="47"/>
                    <a:pt x="41" y="56"/>
                    <a:pt x="41" y="61"/>
                  </a:cubicBezTo>
                  <a:cubicBezTo>
                    <a:pt x="41" y="62"/>
                    <a:pt x="42" y="64"/>
                    <a:pt x="43" y="67"/>
                  </a:cubicBezTo>
                  <a:cubicBezTo>
                    <a:pt x="45" y="65"/>
                    <a:pt x="47" y="63"/>
                    <a:pt x="47" y="63"/>
                  </a:cubicBezTo>
                  <a:cubicBezTo>
                    <a:pt x="47" y="63"/>
                    <a:pt x="48" y="58"/>
                    <a:pt x="50" y="5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5832475" y="2452688"/>
              <a:ext cx="601663" cy="635000"/>
            </a:xfrm>
            <a:custGeom>
              <a:avLst/>
              <a:gdLst/>
              <a:ahLst/>
              <a:cxnLst>
                <a:cxn ang="0">
                  <a:pos x="222" y="133"/>
                </a:cxn>
                <a:cxn ang="0">
                  <a:pos x="221" y="119"/>
                </a:cxn>
                <a:cxn ang="0">
                  <a:pos x="238" y="125"/>
                </a:cxn>
                <a:cxn ang="0">
                  <a:pos x="256" y="130"/>
                </a:cxn>
                <a:cxn ang="0">
                  <a:pos x="255" y="144"/>
                </a:cxn>
                <a:cxn ang="0">
                  <a:pos x="263" y="147"/>
                </a:cxn>
                <a:cxn ang="0">
                  <a:pos x="269" y="168"/>
                </a:cxn>
                <a:cxn ang="0">
                  <a:pos x="274" y="145"/>
                </a:cxn>
                <a:cxn ang="0">
                  <a:pos x="287" y="131"/>
                </a:cxn>
                <a:cxn ang="0">
                  <a:pos x="298" y="109"/>
                </a:cxn>
                <a:cxn ang="0">
                  <a:pos x="312" y="105"/>
                </a:cxn>
                <a:cxn ang="0">
                  <a:pos x="314" y="92"/>
                </a:cxn>
                <a:cxn ang="0">
                  <a:pos x="303" y="81"/>
                </a:cxn>
                <a:cxn ang="0">
                  <a:pos x="283" y="82"/>
                </a:cxn>
                <a:cxn ang="0">
                  <a:pos x="269" y="93"/>
                </a:cxn>
                <a:cxn ang="0">
                  <a:pos x="258" y="100"/>
                </a:cxn>
                <a:cxn ang="0">
                  <a:pos x="248" y="111"/>
                </a:cxn>
                <a:cxn ang="0">
                  <a:pos x="230" y="108"/>
                </a:cxn>
                <a:cxn ang="0">
                  <a:pos x="223" y="95"/>
                </a:cxn>
                <a:cxn ang="0">
                  <a:pos x="218" y="112"/>
                </a:cxn>
                <a:cxn ang="0">
                  <a:pos x="184" y="108"/>
                </a:cxn>
                <a:cxn ang="0">
                  <a:pos x="167" y="103"/>
                </a:cxn>
                <a:cxn ang="0">
                  <a:pos x="149" y="93"/>
                </a:cxn>
                <a:cxn ang="0">
                  <a:pos x="134" y="85"/>
                </a:cxn>
                <a:cxn ang="0">
                  <a:pos x="141" y="69"/>
                </a:cxn>
                <a:cxn ang="0">
                  <a:pos x="130" y="58"/>
                </a:cxn>
                <a:cxn ang="0">
                  <a:pos x="116" y="43"/>
                </a:cxn>
                <a:cxn ang="0">
                  <a:pos x="126" y="34"/>
                </a:cxn>
                <a:cxn ang="0">
                  <a:pos x="119" y="13"/>
                </a:cxn>
                <a:cxn ang="0">
                  <a:pos x="108" y="0"/>
                </a:cxn>
                <a:cxn ang="0">
                  <a:pos x="99" y="9"/>
                </a:cxn>
                <a:cxn ang="0">
                  <a:pos x="71" y="10"/>
                </a:cxn>
                <a:cxn ang="0">
                  <a:pos x="67" y="27"/>
                </a:cxn>
                <a:cxn ang="0">
                  <a:pos x="79" y="43"/>
                </a:cxn>
                <a:cxn ang="0">
                  <a:pos x="71" y="60"/>
                </a:cxn>
                <a:cxn ang="0">
                  <a:pos x="59" y="71"/>
                </a:cxn>
                <a:cxn ang="0">
                  <a:pos x="45" y="89"/>
                </a:cxn>
                <a:cxn ang="0">
                  <a:pos x="31" y="98"/>
                </a:cxn>
                <a:cxn ang="0">
                  <a:pos x="15" y="108"/>
                </a:cxn>
                <a:cxn ang="0">
                  <a:pos x="27" y="127"/>
                </a:cxn>
                <a:cxn ang="0">
                  <a:pos x="22" y="140"/>
                </a:cxn>
                <a:cxn ang="0">
                  <a:pos x="1" y="147"/>
                </a:cxn>
                <a:cxn ang="0">
                  <a:pos x="11" y="158"/>
                </a:cxn>
                <a:cxn ang="0">
                  <a:pos x="8" y="164"/>
                </a:cxn>
                <a:cxn ang="0">
                  <a:pos x="43" y="172"/>
                </a:cxn>
                <a:cxn ang="0">
                  <a:pos x="50" y="177"/>
                </a:cxn>
                <a:cxn ang="0">
                  <a:pos x="52" y="207"/>
                </a:cxn>
                <a:cxn ang="0">
                  <a:pos x="68" y="257"/>
                </a:cxn>
                <a:cxn ang="0">
                  <a:pos x="89" y="310"/>
                </a:cxn>
                <a:cxn ang="0">
                  <a:pos x="111" y="323"/>
                </a:cxn>
                <a:cxn ang="0">
                  <a:pos x="126" y="305"/>
                </a:cxn>
                <a:cxn ang="0">
                  <a:pos x="132" y="283"/>
                </a:cxn>
                <a:cxn ang="0">
                  <a:pos x="134" y="250"/>
                </a:cxn>
                <a:cxn ang="0">
                  <a:pos x="150" y="233"/>
                </a:cxn>
                <a:cxn ang="0">
                  <a:pos x="185" y="201"/>
                </a:cxn>
                <a:cxn ang="0">
                  <a:pos x="206" y="178"/>
                </a:cxn>
                <a:cxn ang="0">
                  <a:pos x="229" y="170"/>
                </a:cxn>
              </a:cxnLst>
              <a:rect l="0" t="0" r="r" b="b"/>
              <a:pathLst>
                <a:path w="315" h="332">
                  <a:moveTo>
                    <a:pt x="225" y="150"/>
                  </a:moveTo>
                  <a:cubicBezTo>
                    <a:pt x="223" y="145"/>
                    <a:pt x="221" y="136"/>
                    <a:pt x="222" y="133"/>
                  </a:cubicBezTo>
                  <a:cubicBezTo>
                    <a:pt x="223" y="130"/>
                    <a:pt x="227" y="132"/>
                    <a:pt x="228" y="128"/>
                  </a:cubicBezTo>
                  <a:cubicBezTo>
                    <a:pt x="229" y="124"/>
                    <a:pt x="217" y="124"/>
                    <a:pt x="221" y="119"/>
                  </a:cubicBezTo>
                  <a:cubicBezTo>
                    <a:pt x="225" y="113"/>
                    <a:pt x="225" y="119"/>
                    <a:pt x="230" y="119"/>
                  </a:cubicBezTo>
                  <a:cubicBezTo>
                    <a:pt x="235" y="119"/>
                    <a:pt x="238" y="121"/>
                    <a:pt x="238" y="125"/>
                  </a:cubicBezTo>
                  <a:cubicBezTo>
                    <a:pt x="238" y="128"/>
                    <a:pt x="243" y="130"/>
                    <a:pt x="243" y="130"/>
                  </a:cubicBezTo>
                  <a:cubicBezTo>
                    <a:pt x="243" y="130"/>
                    <a:pt x="252" y="130"/>
                    <a:pt x="256" y="130"/>
                  </a:cubicBezTo>
                  <a:cubicBezTo>
                    <a:pt x="260" y="130"/>
                    <a:pt x="264" y="130"/>
                    <a:pt x="264" y="132"/>
                  </a:cubicBezTo>
                  <a:cubicBezTo>
                    <a:pt x="264" y="135"/>
                    <a:pt x="259" y="144"/>
                    <a:pt x="255" y="144"/>
                  </a:cubicBezTo>
                  <a:cubicBezTo>
                    <a:pt x="251" y="144"/>
                    <a:pt x="251" y="155"/>
                    <a:pt x="254" y="156"/>
                  </a:cubicBezTo>
                  <a:cubicBezTo>
                    <a:pt x="258" y="157"/>
                    <a:pt x="260" y="147"/>
                    <a:pt x="263" y="147"/>
                  </a:cubicBezTo>
                  <a:cubicBezTo>
                    <a:pt x="264" y="147"/>
                    <a:pt x="265" y="158"/>
                    <a:pt x="267" y="169"/>
                  </a:cubicBezTo>
                  <a:cubicBezTo>
                    <a:pt x="268" y="168"/>
                    <a:pt x="268" y="168"/>
                    <a:pt x="269" y="168"/>
                  </a:cubicBezTo>
                  <a:cubicBezTo>
                    <a:pt x="271" y="168"/>
                    <a:pt x="270" y="158"/>
                    <a:pt x="272" y="156"/>
                  </a:cubicBezTo>
                  <a:cubicBezTo>
                    <a:pt x="274" y="153"/>
                    <a:pt x="273" y="145"/>
                    <a:pt x="274" y="145"/>
                  </a:cubicBezTo>
                  <a:cubicBezTo>
                    <a:pt x="275" y="145"/>
                    <a:pt x="283" y="147"/>
                    <a:pt x="283" y="145"/>
                  </a:cubicBezTo>
                  <a:cubicBezTo>
                    <a:pt x="283" y="143"/>
                    <a:pt x="288" y="135"/>
                    <a:pt x="287" y="131"/>
                  </a:cubicBezTo>
                  <a:cubicBezTo>
                    <a:pt x="286" y="127"/>
                    <a:pt x="290" y="122"/>
                    <a:pt x="290" y="117"/>
                  </a:cubicBezTo>
                  <a:cubicBezTo>
                    <a:pt x="290" y="113"/>
                    <a:pt x="295" y="111"/>
                    <a:pt x="298" y="109"/>
                  </a:cubicBezTo>
                  <a:cubicBezTo>
                    <a:pt x="301" y="106"/>
                    <a:pt x="306" y="102"/>
                    <a:pt x="307" y="105"/>
                  </a:cubicBezTo>
                  <a:cubicBezTo>
                    <a:pt x="308" y="107"/>
                    <a:pt x="315" y="109"/>
                    <a:pt x="312" y="105"/>
                  </a:cubicBezTo>
                  <a:cubicBezTo>
                    <a:pt x="309" y="101"/>
                    <a:pt x="309" y="98"/>
                    <a:pt x="311" y="97"/>
                  </a:cubicBezTo>
                  <a:cubicBezTo>
                    <a:pt x="313" y="96"/>
                    <a:pt x="314" y="92"/>
                    <a:pt x="314" y="92"/>
                  </a:cubicBezTo>
                  <a:cubicBezTo>
                    <a:pt x="314" y="92"/>
                    <a:pt x="308" y="91"/>
                    <a:pt x="307" y="88"/>
                  </a:cubicBezTo>
                  <a:cubicBezTo>
                    <a:pt x="306" y="85"/>
                    <a:pt x="303" y="83"/>
                    <a:pt x="303" y="81"/>
                  </a:cubicBezTo>
                  <a:cubicBezTo>
                    <a:pt x="303" y="78"/>
                    <a:pt x="299" y="79"/>
                    <a:pt x="297" y="81"/>
                  </a:cubicBezTo>
                  <a:cubicBezTo>
                    <a:pt x="294" y="84"/>
                    <a:pt x="289" y="79"/>
                    <a:pt x="283" y="82"/>
                  </a:cubicBezTo>
                  <a:cubicBezTo>
                    <a:pt x="278" y="85"/>
                    <a:pt x="276" y="89"/>
                    <a:pt x="274" y="88"/>
                  </a:cubicBezTo>
                  <a:cubicBezTo>
                    <a:pt x="271" y="88"/>
                    <a:pt x="271" y="90"/>
                    <a:pt x="269" y="93"/>
                  </a:cubicBezTo>
                  <a:cubicBezTo>
                    <a:pt x="267" y="95"/>
                    <a:pt x="265" y="97"/>
                    <a:pt x="264" y="97"/>
                  </a:cubicBezTo>
                  <a:cubicBezTo>
                    <a:pt x="262" y="97"/>
                    <a:pt x="258" y="100"/>
                    <a:pt x="258" y="100"/>
                  </a:cubicBezTo>
                  <a:cubicBezTo>
                    <a:pt x="258" y="100"/>
                    <a:pt x="261" y="106"/>
                    <a:pt x="259" y="109"/>
                  </a:cubicBezTo>
                  <a:cubicBezTo>
                    <a:pt x="258" y="113"/>
                    <a:pt x="253" y="109"/>
                    <a:pt x="248" y="111"/>
                  </a:cubicBezTo>
                  <a:cubicBezTo>
                    <a:pt x="243" y="112"/>
                    <a:pt x="241" y="109"/>
                    <a:pt x="238" y="110"/>
                  </a:cubicBezTo>
                  <a:cubicBezTo>
                    <a:pt x="234" y="111"/>
                    <a:pt x="232" y="108"/>
                    <a:pt x="230" y="108"/>
                  </a:cubicBezTo>
                  <a:cubicBezTo>
                    <a:pt x="228" y="109"/>
                    <a:pt x="226" y="104"/>
                    <a:pt x="226" y="101"/>
                  </a:cubicBezTo>
                  <a:cubicBezTo>
                    <a:pt x="227" y="97"/>
                    <a:pt x="225" y="92"/>
                    <a:pt x="223" y="95"/>
                  </a:cubicBezTo>
                  <a:cubicBezTo>
                    <a:pt x="221" y="97"/>
                    <a:pt x="218" y="96"/>
                    <a:pt x="218" y="100"/>
                  </a:cubicBezTo>
                  <a:cubicBezTo>
                    <a:pt x="218" y="104"/>
                    <a:pt x="221" y="109"/>
                    <a:pt x="218" y="112"/>
                  </a:cubicBezTo>
                  <a:cubicBezTo>
                    <a:pt x="215" y="114"/>
                    <a:pt x="201" y="116"/>
                    <a:pt x="198" y="113"/>
                  </a:cubicBezTo>
                  <a:cubicBezTo>
                    <a:pt x="196" y="111"/>
                    <a:pt x="184" y="110"/>
                    <a:pt x="184" y="108"/>
                  </a:cubicBezTo>
                  <a:cubicBezTo>
                    <a:pt x="183" y="105"/>
                    <a:pt x="180" y="101"/>
                    <a:pt x="177" y="101"/>
                  </a:cubicBezTo>
                  <a:cubicBezTo>
                    <a:pt x="175" y="101"/>
                    <a:pt x="169" y="105"/>
                    <a:pt x="167" y="103"/>
                  </a:cubicBezTo>
                  <a:cubicBezTo>
                    <a:pt x="165" y="102"/>
                    <a:pt x="161" y="98"/>
                    <a:pt x="157" y="98"/>
                  </a:cubicBezTo>
                  <a:cubicBezTo>
                    <a:pt x="154" y="97"/>
                    <a:pt x="149" y="95"/>
                    <a:pt x="149" y="93"/>
                  </a:cubicBezTo>
                  <a:cubicBezTo>
                    <a:pt x="149" y="92"/>
                    <a:pt x="141" y="91"/>
                    <a:pt x="140" y="89"/>
                  </a:cubicBezTo>
                  <a:cubicBezTo>
                    <a:pt x="139" y="87"/>
                    <a:pt x="134" y="87"/>
                    <a:pt x="134" y="85"/>
                  </a:cubicBezTo>
                  <a:cubicBezTo>
                    <a:pt x="134" y="82"/>
                    <a:pt x="136" y="79"/>
                    <a:pt x="136" y="76"/>
                  </a:cubicBezTo>
                  <a:cubicBezTo>
                    <a:pt x="136" y="73"/>
                    <a:pt x="141" y="71"/>
                    <a:pt x="141" y="69"/>
                  </a:cubicBezTo>
                  <a:cubicBezTo>
                    <a:pt x="141" y="67"/>
                    <a:pt x="137" y="64"/>
                    <a:pt x="137" y="64"/>
                  </a:cubicBezTo>
                  <a:cubicBezTo>
                    <a:pt x="137" y="64"/>
                    <a:pt x="133" y="58"/>
                    <a:pt x="130" y="58"/>
                  </a:cubicBezTo>
                  <a:cubicBezTo>
                    <a:pt x="126" y="58"/>
                    <a:pt x="124" y="52"/>
                    <a:pt x="120" y="52"/>
                  </a:cubicBezTo>
                  <a:cubicBezTo>
                    <a:pt x="117" y="51"/>
                    <a:pt x="118" y="45"/>
                    <a:pt x="116" y="43"/>
                  </a:cubicBezTo>
                  <a:cubicBezTo>
                    <a:pt x="115" y="40"/>
                    <a:pt x="116" y="35"/>
                    <a:pt x="119" y="38"/>
                  </a:cubicBezTo>
                  <a:cubicBezTo>
                    <a:pt x="122" y="40"/>
                    <a:pt x="128" y="38"/>
                    <a:pt x="126" y="34"/>
                  </a:cubicBezTo>
                  <a:cubicBezTo>
                    <a:pt x="124" y="30"/>
                    <a:pt x="120" y="26"/>
                    <a:pt x="120" y="24"/>
                  </a:cubicBezTo>
                  <a:cubicBezTo>
                    <a:pt x="120" y="22"/>
                    <a:pt x="122" y="15"/>
                    <a:pt x="119" y="13"/>
                  </a:cubicBezTo>
                  <a:cubicBezTo>
                    <a:pt x="116" y="12"/>
                    <a:pt x="113" y="9"/>
                    <a:pt x="112" y="6"/>
                  </a:cubicBezTo>
                  <a:cubicBezTo>
                    <a:pt x="112" y="3"/>
                    <a:pt x="108" y="0"/>
                    <a:pt x="108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1" y="8"/>
                    <a:pt x="99" y="9"/>
                  </a:cubicBezTo>
                  <a:cubicBezTo>
                    <a:pt x="97" y="10"/>
                    <a:pt x="91" y="11"/>
                    <a:pt x="88" y="13"/>
                  </a:cubicBezTo>
                  <a:cubicBezTo>
                    <a:pt x="85" y="16"/>
                    <a:pt x="76" y="10"/>
                    <a:pt x="71" y="10"/>
                  </a:cubicBezTo>
                  <a:cubicBezTo>
                    <a:pt x="66" y="10"/>
                    <a:pt x="63" y="15"/>
                    <a:pt x="65" y="16"/>
                  </a:cubicBezTo>
                  <a:cubicBezTo>
                    <a:pt x="68" y="18"/>
                    <a:pt x="67" y="27"/>
                    <a:pt x="67" y="27"/>
                  </a:cubicBezTo>
                  <a:cubicBezTo>
                    <a:pt x="67" y="27"/>
                    <a:pt x="70" y="39"/>
                    <a:pt x="74" y="38"/>
                  </a:cubicBezTo>
                  <a:cubicBezTo>
                    <a:pt x="78" y="37"/>
                    <a:pt x="83" y="42"/>
                    <a:pt x="79" y="43"/>
                  </a:cubicBezTo>
                  <a:cubicBezTo>
                    <a:pt x="76" y="44"/>
                    <a:pt x="74" y="48"/>
                    <a:pt x="73" y="51"/>
                  </a:cubicBezTo>
                  <a:cubicBezTo>
                    <a:pt x="73" y="55"/>
                    <a:pt x="74" y="59"/>
                    <a:pt x="71" y="60"/>
                  </a:cubicBezTo>
                  <a:cubicBezTo>
                    <a:pt x="68" y="60"/>
                    <a:pt x="66" y="61"/>
                    <a:pt x="66" y="66"/>
                  </a:cubicBezTo>
                  <a:cubicBezTo>
                    <a:pt x="66" y="71"/>
                    <a:pt x="60" y="69"/>
                    <a:pt x="59" y="71"/>
                  </a:cubicBezTo>
                  <a:cubicBezTo>
                    <a:pt x="58" y="73"/>
                    <a:pt x="56" y="82"/>
                    <a:pt x="55" y="83"/>
                  </a:cubicBezTo>
                  <a:cubicBezTo>
                    <a:pt x="53" y="85"/>
                    <a:pt x="46" y="85"/>
                    <a:pt x="45" y="89"/>
                  </a:cubicBezTo>
                  <a:cubicBezTo>
                    <a:pt x="45" y="93"/>
                    <a:pt x="41" y="98"/>
                    <a:pt x="39" y="97"/>
                  </a:cubicBezTo>
                  <a:cubicBezTo>
                    <a:pt x="37" y="97"/>
                    <a:pt x="33" y="95"/>
                    <a:pt x="31" y="98"/>
                  </a:cubicBezTo>
                  <a:cubicBezTo>
                    <a:pt x="30" y="101"/>
                    <a:pt x="24" y="96"/>
                    <a:pt x="23" y="97"/>
                  </a:cubicBezTo>
                  <a:cubicBezTo>
                    <a:pt x="22" y="98"/>
                    <a:pt x="15" y="104"/>
                    <a:pt x="15" y="108"/>
                  </a:cubicBezTo>
                  <a:cubicBezTo>
                    <a:pt x="15" y="111"/>
                    <a:pt x="22" y="111"/>
                    <a:pt x="22" y="116"/>
                  </a:cubicBezTo>
                  <a:cubicBezTo>
                    <a:pt x="21" y="120"/>
                    <a:pt x="24" y="125"/>
                    <a:pt x="27" y="127"/>
                  </a:cubicBezTo>
                  <a:cubicBezTo>
                    <a:pt x="29" y="130"/>
                    <a:pt x="32" y="135"/>
                    <a:pt x="31" y="138"/>
                  </a:cubicBezTo>
                  <a:cubicBezTo>
                    <a:pt x="29" y="140"/>
                    <a:pt x="26" y="141"/>
                    <a:pt x="22" y="140"/>
                  </a:cubicBezTo>
                  <a:cubicBezTo>
                    <a:pt x="18" y="139"/>
                    <a:pt x="19" y="142"/>
                    <a:pt x="11" y="140"/>
                  </a:cubicBezTo>
                  <a:cubicBezTo>
                    <a:pt x="4" y="139"/>
                    <a:pt x="4" y="144"/>
                    <a:pt x="1" y="147"/>
                  </a:cubicBezTo>
                  <a:cubicBezTo>
                    <a:pt x="1" y="148"/>
                    <a:pt x="1" y="148"/>
                    <a:pt x="0" y="148"/>
                  </a:cubicBezTo>
                  <a:cubicBezTo>
                    <a:pt x="4" y="151"/>
                    <a:pt x="5" y="156"/>
                    <a:pt x="11" y="158"/>
                  </a:cubicBezTo>
                  <a:cubicBezTo>
                    <a:pt x="17" y="160"/>
                    <a:pt x="23" y="154"/>
                    <a:pt x="23" y="158"/>
                  </a:cubicBezTo>
                  <a:cubicBezTo>
                    <a:pt x="23" y="163"/>
                    <a:pt x="8" y="162"/>
                    <a:pt x="8" y="164"/>
                  </a:cubicBezTo>
                  <a:cubicBezTo>
                    <a:pt x="7" y="165"/>
                    <a:pt x="23" y="185"/>
                    <a:pt x="32" y="183"/>
                  </a:cubicBezTo>
                  <a:cubicBezTo>
                    <a:pt x="40" y="182"/>
                    <a:pt x="46" y="173"/>
                    <a:pt x="43" y="172"/>
                  </a:cubicBezTo>
                  <a:cubicBezTo>
                    <a:pt x="41" y="170"/>
                    <a:pt x="45" y="165"/>
                    <a:pt x="47" y="166"/>
                  </a:cubicBezTo>
                  <a:cubicBezTo>
                    <a:pt x="49" y="167"/>
                    <a:pt x="47" y="175"/>
                    <a:pt x="50" y="177"/>
                  </a:cubicBezTo>
                  <a:cubicBezTo>
                    <a:pt x="52" y="179"/>
                    <a:pt x="51" y="183"/>
                    <a:pt x="50" y="188"/>
                  </a:cubicBezTo>
                  <a:cubicBezTo>
                    <a:pt x="48" y="192"/>
                    <a:pt x="51" y="202"/>
                    <a:pt x="52" y="207"/>
                  </a:cubicBezTo>
                  <a:cubicBezTo>
                    <a:pt x="52" y="212"/>
                    <a:pt x="56" y="219"/>
                    <a:pt x="57" y="227"/>
                  </a:cubicBezTo>
                  <a:cubicBezTo>
                    <a:pt x="58" y="235"/>
                    <a:pt x="63" y="249"/>
                    <a:pt x="68" y="257"/>
                  </a:cubicBezTo>
                  <a:cubicBezTo>
                    <a:pt x="72" y="266"/>
                    <a:pt x="76" y="282"/>
                    <a:pt x="79" y="286"/>
                  </a:cubicBezTo>
                  <a:cubicBezTo>
                    <a:pt x="82" y="290"/>
                    <a:pt x="89" y="303"/>
                    <a:pt x="89" y="310"/>
                  </a:cubicBezTo>
                  <a:cubicBezTo>
                    <a:pt x="89" y="318"/>
                    <a:pt x="97" y="328"/>
                    <a:pt x="100" y="330"/>
                  </a:cubicBezTo>
                  <a:cubicBezTo>
                    <a:pt x="103" y="332"/>
                    <a:pt x="109" y="328"/>
                    <a:pt x="111" y="323"/>
                  </a:cubicBezTo>
                  <a:cubicBezTo>
                    <a:pt x="112" y="318"/>
                    <a:pt x="121" y="317"/>
                    <a:pt x="121" y="313"/>
                  </a:cubicBezTo>
                  <a:cubicBezTo>
                    <a:pt x="122" y="309"/>
                    <a:pt x="123" y="305"/>
                    <a:pt x="126" y="305"/>
                  </a:cubicBezTo>
                  <a:cubicBezTo>
                    <a:pt x="129" y="304"/>
                    <a:pt x="129" y="301"/>
                    <a:pt x="129" y="297"/>
                  </a:cubicBezTo>
                  <a:cubicBezTo>
                    <a:pt x="129" y="293"/>
                    <a:pt x="129" y="286"/>
                    <a:pt x="132" y="283"/>
                  </a:cubicBezTo>
                  <a:cubicBezTo>
                    <a:pt x="135" y="279"/>
                    <a:pt x="135" y="268"/>
                    <a:pt x="134" y="264"/>
                  </a:cubicBezTo>
                  <a:cubicBezTo>
                    <a:pt x="132" y="260"/>
                    <a:pt x="133" y="254"/>
                    <a:pt x="134" y="250"/>
                  </a:cubicBezTo>
                  <a:cubicBezTo>
                    <a:pt x="136" y="246"/>
                    <a:pt x="135" y="241"/>
                    <a:pt x="139" y="241"/>
                  </a:cubicBezTo>
                  <a:cubicBezTo>
                    <a:pt x="142" y="240"/>
                    <a:pt x="146" y="238"/>
                    <a:pt x="150" y="233"/>
                  </a:cubicBezTo>
                  <a:cubicBezTo>
                    <a:pt x="153" y="229"/>
                    <a:pt x="163" y="222"/>
                    <a:pt x="167" y="219"/>
                  </a:cubicBezTo>
                  <a:cubicBezTo>
                    <a:pt x="171" y="216"/>
                    <a:pt x="182" y="207"/>
                    <a:pt x="185" y="201"/>
                  </a:cubicBezTo>
                  <a:cubicBezTo>
                    <a:pt x="188" y="196"/>
                    <a:pt x="198" y="194"/>
                    <a:pt x="202" y="189"/>
                  </a:cubicBezTo>
                  <a:cubicBezTo>
                    <a:pt x="207" y="185"/>
                    <a:pt x="205" y="182"/>
                    <a:pt x="206" y="178"/>
                  </a:cubicBezTo>
                  <a:cubicBezTo>
                    <a:pt x="207" y="173"/>
                    <a:pt x="221" y="171"/>
                    <a:pt x="226" y="171"/>
                  </a:cubicBezTo>
                  <a:cubicBezTo>
                    <a:pt x="227" y="171"/>
                    <a:pt x="228" y="171"/>
                    <a:pt x="229" y="170"/>
                  </a:cubicBezTo>
                  <a:cubicBezTo>
                    <a:pt x="229" y="163"/>
                    <a:pt x="226" y="153"/>
                    <a:pt x="225" y="15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8" name="Freeform 50"/>
            <p:cNvSpPr/>
            <p:nvPr/>
          </p:nvSpPr>
          <p:spPr bwMode="auto">
            <a:xfrm>
              <a:off x="6246813" y="2011363"/>
              <a:ext cx="677863" cy="293688"/>
            </a:xfrm>
            <a:custGeom>
              <a:avLst/>
              <a:gdLst/>
              <a:ahLst/>
              <a:cxnLst>
                <a:cxn ang="0">
                  <a:pos x="329" y="65"/>
                </a:cxn>
                <a:cxn ang="0">
                  <a:pos x="306" y="63"/>
                </a:cxn>
                <a:cxn ang="0">
                  <a:pos x="308" y="52"/>
                </a:cxn>
                <a:cxn ang="0">
                  <a:pos x="309" y="33"/>
                </a:cxn>
                <a:cxn ang="0">
                  <a:pos x="286" y="30"/>
                </a:cxn>
                <a:cxn ang="0">
                  <a:pos x="268" y="40"/>
                </a:cxn>
                <a:cxn ang="0">
                  <a:pos x="238" y="43"/>
                </a:cxn>
                <a:cxn ang="0">
                  <a:pos x="218" y="34"/>
                </a:cxn>
                <a:cxn ang="0">
                  <a:pos x="200" y="28"/>
                </a:cxn>
                <a:cxn ang="0">
                  <a:pos x="179" y="27"/>
                </a:cxn>
                <a:cxn ang="0">
                  <a:pos x="161" y="28"/>
                </a:cxn>
                <a:cxn ang="0">
                  <a:pos x="153" y="13"/>
                </a:cxn>
                <a:cxn ang="0">
                  <a:pos x="133" y="6"/>
                </a:cxn>
                <a:cxn ang="0">
                  <a:pos x="118" y="1"/>
                </a:cxn>
                <a:cxn ang="0">
                  <a:pos x="108" y="9"/>
                </a:cxn>
                <a:cxn ang="0">
                  <a:pos x="107" y="24"/>
                </a:cxn>
                <a:cxn ang="0">
                  <a:pos x="98" y="35"/>
                </a:cxn>
                <a:cxn ang="0">
                  <a:pos x="81" y="33"/>
                </a:cxn>
                <a:cxn ang="0">
                  <a:pos x="68" y="23"/>
                </a:cxn>
                <a:cxn ang="0">
                  <a:pos x="44" y="22"/>
                </a:cxn>
                <a:cxn ang="0">
                  <a:pos x="29" y="30"/>
                </a:cxn>
                <a:cxn ang="0">
                  <a:pos x="10" y="40"/>
                </a:cxn>
                <a:cxn ang="0">
                  <a:pos x="0" y="44"/>
                </a:cxn>
                <a:cxn ang="0">
                  <a:pos x="9" y="55"/>
                </a:cxn>
                <a:cxn ang="0">
                  <a:pos x="29" y="69"/>
                </a:cxn>
                <a:cxn ang="0">
                  <a:pos x="34" y="88"/>
                </a:cxn>
                <a:cxn ang="0">
                  <a:pos x="57" y="104"/>
                </a:cxn>
                <a:cxn ang="0">
                  <a:pos x="72" y="114"/>
                </a:cxn>
                <a:cxn ang="0">
                  <a:pos x="88" y="135"/>
                </a:cxn>
                <a:cxn ang="0">
                  <a:pos x="129" y="137"/>
                </a:cxn>
                <a:cxn ang="0">
                  <a:pos x="162" y="145"/>
                </a:cxn>
                <a:cxn ang="0">
                  <a:pos x="182" y="152"/>
                </a:cxn>
                <a:cxn ang="0">
                  <a:pos x="227" y="141"/>
                </a:cxn>
                <a:cxn ang="0">
                  <a:pos x="261" y="121"/>
                </a:cxn>
                <a:cxn ang="0">
                  <a:pos x="269" y="105"/>
                </a:cxn>
                <a:cxn ang="0">
                  <a:pos x="304" y="99"/>
                </a:cxn>
                <a:cxn ang="0">
                  <a:pos x="328" y="84"/>
                </a:cxn>
                <a:cxn ang="0">
                  <a:pos x="354" y="79"/>
                </a:cxn>
              </a:cxnLst>
              <a:rect l="0" t="0" r="r" b="b"/>
              <a:pathLst>
                <a:path w="355" h="153">
                  <a:moveTo>
                    <a:pt x="340" y="64"/>
                  </a:moveTo>
                  <a:cubicBezTo>
                    <a:pt x="336" y="60"/>
                    <a:pt x="330" y="62"/>
                    <a:pt x="329" y="65"/>
                  </a:cubicBezTo>
                  <a:cubicBezTo>
                    <a:pt x="327" y="69"/>
                    <a:pt x="324" y="64"/>
                    <a:pt x="318" y="64"/>
                  </a:cubicBezTo>
                  <a:cubicBezTo>
                    <a:pt x="311" y="64"/>
                    <a:pt x="311" y="68"/>
                    <a:pt x="306" y="63"/>
                  </a:cubicBezTo>
                  <a:cubicBezTo>
                    <a:pt x="302" y="59"/>
                    <a:pt x="308" y="57"/>
                    <a:pt x="308" y="57"/>
                  </a:cubicBezTo>
                  <a:cubicBezTo>
                    <a:pt x="308" y="52"/>
                    <a:pt x="308" y="52"/>
                    <a:pt x="308" y="52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5" y="33"/>
                    <a:pt x="311" y="32"/>
                    <a:pt x="309" y="33"/>
                  </a:cubicBezTo>
                  <a:cubicBezTo>
                    <a:pt x="307" y="34"/>
                    <a:pt x="300" y="33"/>
                    <a:pt x="300" y="31"/>
                  </a:cubicBezTo>
                  <a:cubicBezTo>
                    <a:pt x="299" y="29"/>
                    <a:pt x="288" y="28"/>
                    <a:pt x="286" y="30"/>
                  </a:cubicBezTo>
                  <a:cubicBezTo>
                    <a:pt x="283" y="32"/>
                    <a:pt x="277" y="34"/>
                    <a:pt x="277" y="36"/>
                  </a:cubicBezTo>
                  <a:cubicBezTo>
                    <a:pt x="276" y="39"/>
                    <a:pt x="270" y="38"/>
                    <a:pt x="268" y="40"/>
                  </a:cubicBezTo>
                  <a:cubicBezTo>
                    <a:pt x="265" y="41"/>
                    <a:pt x="253" y="42"/>
                    <a:pt x="253" y="43"/>
                  </a:cubicBezTo>
                  <a:cubicBezTo>
                    <a:pt x="253" y="45"/>
                    <a:pt x="240" y="45"/>
                    <a:pt x="238" y="43"/>
                  </a:cubicBezTo>
                  <a:cubicBezTo>
                    <a:pt x="236" y="42"/>
                    <a:pt x="225" y="43"/>
                    <a:pt x="224" y="41"/>
                  </a:cubicBezTo>
                  <a:cubicBezTo>
                    <a:pt x="222" y="38"/>
                    <a:pt x="218" y="37"/>
                    <a:pt x="218" y="34"/>
                  </a:cubicBezTo>
                  <a:cubicBezTo>
                    <a:pt x="218" y="32"/>
                    <a:pt x="209" y="32"/>
                    <a:pt x="208" y="30"/>
                  </a:cubicBezTo>
                  <a:cubicBezTo>
                    <a:pt x="207" y="28"/>
                    <a:pt x="201" y="27"/>
                    <a:pt x="200" y="28"/>
                  </a:cubicBezTo>
                  <a:cubicBezTo>
                    <a:pt x="199" y="28"/>
                    <a:pt x="191" y="26"/>
                    <a:pt x="189" y="25"/>
                  </a:cubicBezTo>
                  <a:cubicBezTo>
                    <a:pt x="187" y="25"/>
                    <a:pt x="181" y="27"/>
                    <a:pt x="179" y="27"/>
                  </a:cubicBezTo>
                  <a:cubicBezTo>
                    <a:pt x="177" y="27"/>
                    <a:pt x="173" y="30"/>
                    <a:pt x="171" y="31"/>
                  </a:cubicBezTo>
                  <a:cubicBezTo>
                    <a:pt x="169" y="31"/>
                    <a:pt x="162" y="27"/>
                    <a:pt x="161" y="28"/>
                  </a:cubicBezTo>
                  <a:cubicBezTo>
                    <a:pt x="160" y="29"/>
                    <a:pt x="156" y="24"/>
                    <a:pt x="154" y="22"/>
                  </a:cubicBezTo>
                  <a:cubicBezTo>
                    <a:pt x="152" y="20"/>
                    <a:pt x="154" y="15"/>
                    <a:pt x="153" y="13"/>
                  </a:cubicBezTo>
                  <a:cubicBezTo>
                    <a:pt x="151" y="11"/>
                    <a:pt x="144" y="11"/>
                    <a:pt x="142" y="9"/>
                  </a:cubicBezTo>
                  <a:cubicBezTo>
                    <a:pt x="139" y="8"/>
                    <a:pt x="136" y="6"/>
                    <a:pt x="133" y="6"/>
                  </a:cubicBezTo>
                  <a:cubicBezTo>
                    <a:pt x="131" y="6"/>
                    <a:pt x="127" y="5"/>
                    <a:pt x="126" y="4"/>
                  </a:cubicBezTo>
                  <a:cubicBezTo>
                    <a:pt x="125" y="3"/>
                    <a:pt x="120" y="2"/>
                    <a:pt x="118" y="1"/>
                  </a:cubicBezTo>
                  <a:cubicBezTo>
                    <a:pt x="116" y="0"/>
                    <a:pt x="115" y="3"/>
                    <a:pt x="114" y="5"/>
                  </a:cubicBezTo>
                  <a:cubicBezTo>
                    <a:pt x="113" y="6"/>
                    <a:pt x="109" y="6"/>
                    <a:pt x="108" y="9"/>
                  </a:cubicBezTo>
                  <a:cubicBezTo>
                    <a:pt x="107" y="11"/>
                    <a:pt x="103" y="12"/>
                    <a:pt x="103" y="14"/>
                  </a:cubicBezTo>
                  <a:cubicBezTo>
                    <a:pt x="104" y="17"/>
                    <a:pt x="106" y="22"/>
                    <a:pt x="107" y="24"/>
                  </a:cubicBezTo>
                  <a:cubicBezTo>
                    <a:pt x="109" y="25"/>
                    <a:pt x="108" y="29"/>
                    <a:pt x="107" y="30"/>
                  </a:cubicBezTo>
                  <a:cubicBezTo>
                    <a:pt x="106" y="32"/>
                    <a:pt x="99" y="33"/>
                    <a:pt x="98" y="35"/>
                  </a:cubicBezTo>
                  <a:cubicBezTo>
                    <a:pt x="96" y="37"/>
                    <a:pt x="93" y="35"/>
                    <a:pt x="90" y="33"/>
                  </a:cubicBezTo>
                  <a:cubicBezTo>
                    <a:pt x="86" y="31"/>
                    <a:pt x="82" y="32"/>
                    <a:pt x="81" y="33"/>
                  </a:cubicBezTo>
                  <a:cubicBezTo>
                    <a:pt x="79" y="35"/>
                    <a:pt x="73" y="30"/>
                    <a:pt x="71" y="30"/>
                  </a:cubicBezTo>
                  <a:cubicBezTo>
                    <a:pt x="70" y="29"/>
                    <a:pt x="69" y="23"/>
                    <a:pt x="68" y="23"/>
                  </a:cubicBezTo>
                  <a:cubicBezTo>
                    <a:pt x="66" y="24"/>
                    <a:pt x="54" y="21"/>
                    <a:pt x="52" y="21"/>
                  </a:cubicBezTo>
                  <a:cubicBezTo>
                    <a:pt x="50" y="20"/>
                    <a:pt x="45" y="20"/>
                    <a:pt x="44" y="22"/>
                  </a:cubicBezTo>
                  <a:cubicBezTo>
                    <a:pt x="43" y="24"/>
                    <a:pt x="37" y="23"/>
                    <a:pt x="36" y="25"/>
                  </a:cubicBezTo>
                  <a:cubicBezTo>
                    <a:pt x="35" y="27"/>
                    <a:pt x="31" y="28"/>
                    <a:pt x="29" y="30"/>
                  </a:cubicBezTo>
                  <a:cubicBezTo>
                    <a:pt x="27" y="32"/>
                    <a:pt x="22" y="32"/>
                    <a:pt x="20" y="35"/>
                  </a:cubicBezTo>
                  <a:cubicBezTo>
                    <a:pt x="19" y="38"/>
                    <a:pt x="12" y="40"/>
                    <a:pt x="10" y="40"/>
                  </a:cubicBezTo>
                  <a:cubicBezTo>
                    <a:pt x="8" y="40"/>
                    <a:pt x="3" y="41"/>
                    <a:pt x="2" y="43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0" y="44"/>
                    <a:pt x="1" y="44"/>
                    <a:pt x="1" y="45"/>
                  </a:cubicBezTo>
                  <a:cubicBezTo>
                    <a:pt x="2" y="52"/>
                    <a:pt x="5" y="52"/>
                    <a:pt x="9" y="55"/>
                  </a:cubicBezTo>
                  <a:cubicBezTo>
                    <a:pt x="12" y="58"/>
                    <a:pt x="15" y="61"/>
                    <a:pt x="19" y="61"/>
                  </a:cubicBezTo>
                  <a:cubicBezTo>
                    <a:pt x="23" y="61"/>
                    <a:pt x="28" y="65"/>
                    <a:pt x="29" y="69"/>
                  </a:cubicBezTo>
                  <a:cubicBezTo>
                    <a:pt x="29" y="72"/>
                    <a:pt x="33" y="76"/>
                    <a:pt x="35" y="77"/>
                  </a:cubicBezTo>
                  <a:cubicBezTo>
                    <a:pt x="37" y="79"/>
                    <a:pt x="34" y="84"/>
                    <a:pt x="34" y="88"/>
                  </a:cubicBezTo>
                  <a:cubicBezTo>
                    <a:pt x="34" y="93"/>
                    <a:pt x="29" y="94"/>
                    <a:pt x="31" y="98"/>
                  </a:cubicBezTo>
                  <a:cubicBezTo>
                    <a:pt x="34" y="102"/>
                    <a:pt x="52" y="104"/>
                    <a:pt x="57" y="104"/>
                  </a:cubicBezTo>
                  <a:cubicBezTo>
                    <a:pt x="62" y="104"/>
                    <a:pt x="64" y="109"/>
                    <a:pt x="65" y="109"/>
                  </a:cubicBezTo>
                  <a:cubicBezTo>
                    <a:pt x="68" y="110"/>
                    <a:pt x="69" y="113"/>
                    <a:pt x="72" y="114"/>
                  </a:cubicBezTo>
                  <a:cubicBezTo>
                    <a:pt x="76" y="115"/>
                    <a:pt x="80" y="117"/>
                    <a:pt x="81" y="124"/>
                  </a:cubicBezTo>
                  <a:cubicBezTo>
                    <a:pt x="83" y="130"/>
                    <a:pt x="87" y="132"/>
                    <a:pt x="88" y="135"/>
                  </a:cubicBezTo>
                  <a:cubicBezTo>
                    <a:pt x="88" y="138"/>
                    <a:pt x="96" y="136"/>
                    <a:pt x="102" y="137"/>
                  </a:cubicBezTo>
                  <a:cubicBezTo>
                    <a:pt x="108" y="137"/>
                    <a:pt x="125" y="137"/>
                    <a:pt x="129" y="137"/>
                  </a:cubicBezTo>
                  <a:cubicBezTo>
                    <a:pt x="133" y="138"/>
                    <a:pt x="144" y="137"/>
                    <a:pt x="149" y="142"/>
                  </a:cubicBezTo>
                  <a:cubicBezTo>
                    <a:pt x="155" y="146"/>
                    <a:pt x="158" y="142"/>
                    <a:pt x="162" y="145"/>
                  </a:cubicBezTo>
                  <a:cubicBezTo>
                    <a:pt x="165" y="147"/>
                    <a:pt x="168" y="148"/>
                    <a:pt x="173" y="148"/>
                  </a:cubicBezTo>
                  <a:cubicBezTo>
                    <a:pt x="179" y="147"/>
                    <a:pt x="179" y="151"/>
                    <a:pt x="182" y="152"/>
                  </a:cubicBezTo>
                  <a:cubicBezTo>
                    <a:pt x="186" y="153"/>
                    <a:pt x="192" y="146"/>
                    <a:pt x="202" y="142"/>
                  </a:cubicBezTo>
                  <a:cubicBezTo>
                    <a:pt x="211" y="137"/>
                    <a:pt x="222" y="140"/>
                    <a:pt x="227" y="141"/>
                  </a:cubicBezTo>
                  <a:cubicBezTo>
                    <a:pt x="232" y="142"/>
                    <a:pt x="242" y="139"/>
                    <a:pt x="247" y="132"/>
                  </a:cubicBezTo>
                  <a:cubicBezTo>
                    <a:pt x="253" y="126"/>
                    <a:pt x="261" y="127"/>
                    <a:pt x="261" y="121"/>
                  </a:cubicBezTo>
                  <a:cubicBezTo>
                    <a:pt x="262" y="116"/>
                    <a:pt x="255" y="113"/>
                    <a:pt x="258" y="108"/>
                  </a:cubicBezTo>
                  <a:cubicBezTo>
                    <a:pt x="261" y="103"/>
                    <a:pt x="266" y="104"/>
                    <a:pt x="269" y="105"/>
                  </a:cubicBezTo>
                  <a:cubicBezTo>
                    <a:pt x="272" y="107"/>
                    <a:pt x="280" y="109"/>
                    <a:pt x="287" y="104"/>
                  </a:cubicBezTo>
                  <a:cubicBezTo>
                    <a:pt x="295" y="99"/>
                    <a:pt x="298" y="100"/>
                    <a:pt x="304" y="99"/>
                  </a:cubicBezTo>
                  <a:cubicBezTo>
                    <a:pt x="311" y="98"/>
                    <a:pt x="310" y="94"/>
                    <a:pt x="314" y="89"/>
                  </a:cubicBezTo>
                  <a:cubicBezTo>
                    <a:pt x="319" y="85"/>
                    <a:pt x="324" y="84"/>
                    <a:pt x="328" y="84"/>
                  </a:cubicBezTo>
                  <a:cubicBezTo>
                    <a:pt x="332" y="84"/>
                    <a:pt x="338" y="79"/>
                    <a:pt x="343" y="81"/>
                  </a:cubicBezTo>
                  <a:cubicBezTo>
                    <a:pt x="347" y="82"/>
                    <a:pt x="354" y="83"/>
                    <a:pt x="354" y="79"/>
                  </a:cubicBezTo>
                  <a:cubicBezTo>
                    <a:pt x="355" y="76"/>
                    <a:pt x="343" y="68"/>
                    <a:pt x="340" y="6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19" name="Freeform 51"/>
            <p:cNvSpPr/>
            <p:nvPr/>
          </p:nvSpPr>
          <p:spPr bwMode="auto">
            <a:xfrm>
              <a:off x="5105400" y="2522538"/>
              <a:ext cx="11113" cy="301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9"/>
                </a:cxn>
                <a:cxn ang="0">
                  <a:pos x="4" y="16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6" h="16">
                  <a:moveTo>
                    <a:pt x="2" y="0"/>
                  </a:moveTo>
                  <a:cubicBezTo>
                    <a:pt x="1" y="1"/>
                    <a:pt x="0" y="8"/>
                    <a:pt x="0" y="9"/>
                  </a:cubicBezTo>
                  <a:cubicBezTo>
                    <a:pt x="0" y="9"/>
                    <a:pt x="1" y="13"/>
                    <a:pt x="4" y="16"/>
                  </a:cubicBezTo>
                  <a:cubicBezTo>
                    <a:pt x="5" y="11"/>
                    <a:pt x="5" y="4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5086350" y="2503488"/>
              <a:ext cx="31750" cy="90488"/>
            </a:xfrm>
            <a:custGeom>
              <a:avLst/>
              <a:gdLst/>
              <a:ahLst/>
              <a:cxnLst>
                <a:cxn ang="0">
                  <a:pos x="8" y="47"/>
                </a:cxn>
                <a:cxn ang="0">
                  <a:pos x="9" y="48"/>
                </a:cxn>
                <a:cxn ang="0">
                  <a:pos x="13" y="31"/>
                </a:cxn>
                <a:cxn ang="0">
                  <a:pos x="14" y="26"/>
                </a:cxn>
                <a:cxn ang="0">
                  <a:pos x="10" y="19"/>
                </a:cxn>
                <a:cxn ang="0">
                  <a:pos x="12" y="10"/>
                </a:cxn>
                <a:cxn ang="0">
                  <a:pos x="16" y="10"/>
                </a:cxn>
                <a:cxn ang="0">
                  <a:pos x="17" y="3"/>
                </a:cxn>
                <a:cxn ang="0">
                  <a:pos x="11" y="0"/>
                </a:cxn>
                <a:cxn ang="0">
                  <a:pos x="9" y="6"/>
                </a:cxn>
                <a:cxn ang="0">
                  <a:pos x="0" y="26"/>
                </a:cxn>
                <a:cxn ang="0">
                  <a:pos x="8" y="46"/>
                </a:cxn>
                <a:cxn ang="0">
                  <a:pos x="8" y="47"/>
                </a:cxn>
              </a:cxnLst>
              <a:rect l="0" t="0" r="r" b="b"/>
              <a:pathLst>
                <a:path w="17" h="48">
                  <a:moveTo>
                    <a:pt x="8" y="47"/>
                  </a:moveTo>
                  <a:cubicBezTo>
                    <a:pt x="8" y="47"/>
                    <a:pt x="9" y="47"/>
                    <a:pt x="9" y="48"/>
                  </a:cubicBezTo>
                  <a:cubicBezTo>
                    <a:pt x="10" y="41"/>
                    <a:pt x="11" y="33"/>
                    <a:pt x="13" y="31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11" y="23"/>
                    <a:pt x="10" y="19"/>
                    <a:pt x="10" y="19"/>
                  </a:cubicBezTo>
                  <a:cubicBezTo>
                    <a:pt x="10" y="18"/>
                    <a:pt x="11" y="11"/>
                    <a:pt x="12" y="10"/>
                  </a:cubicBezTo>
                  <a:cubicBezTo>
                    <a:pt x="13" y="10"/>
                    <a:pt x="14" y="10"/>
                    <a:pt x="16" y="10"/>
                  </a:cubicBezTo>
                  <a:cubicBezTo>
                    <a:pt x="16" y="8"/>
                    <a:pt x="16" y="5"/>
                    <a:pt x="17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8" y="12"/>
                    <a:pt x="3" y="22"/>
                    <a:pt x="0" y="26"/>
                  </a:cubicBezTo>
                  <a:cubicBezTo>
                    <a:pt x="8" y="46"/>
                    <a:pt x="8" y="46"/>
                    <a:pt x="8" y="46"/>
                  </a:cubicBezTo>
                  <a:lnTo>
                    <a:pt x="8" y="47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5103813" y="2503488"/>
              <a:ext cx="92075" cy="98425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30" y="6"/>
                </a:cxn>
                <a:cxn ang="0">
                  <a:pos x="19" y="12"/>
                </a:cxn>
                <a:cxn ang="0">
                  <a:pos x="9" y="7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13"/>
                </a:cxn>
                <a:cxn ang="0">
                  <a:pos x="4" y="31"/>
                </a:cxn>
                <a:cxn ang="0">
                  <a:pos x="0" y="48"/>
                </a:cxn>
                <a:cxn ang="0">
                  <a:pos x="10" y="52"/>
                </a:cxn>
                <a:cxn ang="0">
                  <a:pos x="19" y="45"/>
                </a:cxn>
                <a:cxn ang="0">
                  <a:pos x="26" y="42"/>
                </a:cxn>
                <a:cxn ang="0">
                  <a:pos x="33" y="37"/>
                </a:cxn>
                <a:cxn ang="0">
                  <a:pos x="24" y="27"/>
                </a:cxn>
                <a:cxn ang="0">
                  <a:pos x="35" y="20"/>
                </a:cxn>
                <a:cxn ang="0">
                  <a:pos x="47" y="16"/>
                </a:cxn>
                <a:cxn ang="0">
                  <a:pos x="48" y="16"/>
                </a:cxn>
                <a:cxn ang="0">
                  <a:pos x="45" y="5"/>
                </a:cxn>
                <a:cxn ang="0">
                  <a:pos x="44" y="0"/>
                </a:cxn>
              </a:cxnLst>
              <a:rect l="0" t="0" r="r" b="b"/>
              <a:pathLst>
                <a:path w="48" h="52">
                  <a:moveTo>
                    <a:pt x="44" y="0"/>
                  </a:moveTo>
                  <a:cubicBezTo>
                    <a:pt x="37" y="3"/>
                    <a:pt x="31" y="6"/>
                    <a:pt x="30" y="6"/>
                  </a:cubicBezTo>
                  <a:cubicBezTo>
                    <a:pt x="27" y="7"/>
                    <a:pt x="19" y="12"/>
                    <a:pt x="19" y="1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7"/>
                    <a:pt x="7" y="11"/>
                    <a:pt x="6" y="13"/>
                  </a:cubicBezTo>
                  <a:cubicBezTo>
                    <a:pt x="6" y="15"/>
                    <a:pt x="6" y="29"/>
                    <a:pt x="4" y="31"/>
                  </a:cubicBezTo>
                  <a:cubicBezTo>
                    <a:pt x="2" y="33"/>
                    <a:pt x="1" y="41"/>
                    <a:pt x="0" y="48"/>
                  </a:cubicBezTo>
                  <a:cubicBezTo>
                    <a:pt x="4" y="50"/>
                    <a:pt x="8" y="52"/>
                    <a:pt x="10" y="52"/>
                  </a:cubicBezTo>
                  <a:cubicBezTo>
                    <a:pt x="14" y="52"/>
                    <a:pt x="19" y="48"/>
                    <a:pt x="19" y="45"/>
                  </a:cubicBezTo>
                  <a:cubicBezTo>
                    <a:pt x="19" y="43"/>
                    <a:pt x="23" y="42"/>
                    <a:pt x="26" y="42"/>
                  </a:cubicBezTo>
                  <a:cubicBezTo>
                    <a:pt x="30" y="42"/>
                    <a:pt x="30" y="38"/>
                    <a:pt x="33" y="37"/>
                  </a:cubicBezTo>
                  <a:cubicBezTo>
                    <a:pt x="35" y="35"/>
                    <a:pt x="27" y="28"/>
                    <a:pt x="24" y="27"/>
                  </a:cubicBezTo>
                  <a:cubicBezTo>
                    <a:pt x="22" y="26"/>
                    <a:pt x="27" y="20"/>
                    <a:pt x="35" y="20"/>
                  </a:cubicBezTo>
                  <a:cubicBezTo>
                    <a:pt x="44" y="19"/>
                    <a:pt x="42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7" y="12"/>
                    <a:pt x="46" y="8"/>
                    <a:pt x="45" y="5"/>
                  </a:cubicBezTo>
                  <a:cubicBezTo>
                    <a:pt x="45" y="4"/>
                    <a:pt x="44" y="2"/>
                    <a:pt x="44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5856288" y="2255838"/>
              <a:ext cx="234950" cy="103188"/>
            </a:xfrm>
            <a:custGeom>
              <a:avLst/>
              <a:gdLst/>
              <a:ahLst/>
              <a:cxnLst>
                <a:cxn ang="0">
                  <a:pos x="114" y="10"/>
                </a:cxn>
                <a:cxn ang="0">
                  <a:pos x="103" y="7"/>
                </a:cxn>
                <a:cxn ang="0">
                  <a:pos x="74" y="6"/>
                </a:cxn>
                <a:cxn ang="0">
                  <a:pos x="59" y="1"/>
                </a:cxn>
                <a:cxn ang="0">
                  <a:pos x="47" y="6"/>
                </a:cxn>
                <a:cxn ang="0">
                  <a:pos x="37" y="8"/>
                </a:cxn>
                <a:cxn ang="0">
                  <a:pos x="22" y="8"/>
                </a:cxn>
                <a:cxn ang="0">
                  <a:pos x="15" y="16"/>
                </a:cxn>
                <a:cxn ang="0">
                  <a:pos x="12" y="22"/>
                </a:cxn>
                <a:cxn ang="0">
                  <a:pos x="16" y="26"/>
                </a:cxn>
                <a:cxn ang="0">
                  <a:pos x="25" y="25"/>
                </a:cxn>
                <a:cxn ang="0">
                  <a:pos x="40" y="32"/>
                </a:cxn>
                <a:cxn ang="0">
                  <a:pos x="35" y="38"/>
                </a:cxn>
                <a:cxn ang="0">
                  <a:pos x="25" y="40"/>
                </a:cxn>
                <a:cxn ang="0">
                  <a:pos x="8" y="42"/>
                </a:cxn>
                <a:cxn ang="0">
                  <a:pos x="0" y="49"/>
                </a:cxn>
                <a:cxn ang="0">
                  <a:pos x="16" y="50"/>
                </a:cxn>
                <a:cxn ang="0">
                  <a:pos x="26" y="50"/>
                </a:cxn>
                <a:cxn ang="0">
                  <a:pos x="36" y="52"/>
                </a:cxn>
                <a:cxn ang="0">
                  <a:pos x="51" y="51"/>
                </a:cxn>
                <a:cxn ang="0">
                  <a:pos x="52" y="46"/>
                </a:cxn>
                <a:cxn ang="0">
                  <a:pos x="57" y="43"/>
                </a:cxn>
                <a:cxn ang="0">
                  <a:pos x="64" y="39"/>
                </a:cxn>
                <a:cxn ang="0">
                  <a:pos x="70" y="37"/>
                </a:cxn>
                <a:cxn ang="0">
                  <a:pos x="77" y="39"/>
                </a:cxn>
                <a:cxn ang="0">
                  <a:pos x="84" y="34"/>
                </a:cxn>
                <a:cxn ang="0">
                  <a:pos x="94" y="31"/>
                </a:cxn>
                <a:cxn ang="0">
                  <a:pos x="103" y="26"/>
                </a:cxn>
                <a:cxn ang="0">
                  <a:pos x="112" y="21"/>
                </a:cxn>
                <a:cxn ang="0">
                  <a:pos x="122" y="16"/>
                </a:cxn>
                <a:cxn ang="0">
                  <a:pos x="123" y="14"/>
                </a:cxn>
                <a:cxn ang="0">
                  <a:pos x="114" y="10"/>
                </a:cxn>
              </a:cxnLst>
              <a:rect l="0" t="0" r="r" b="b"/>
              <a:pathLst>
                <a:path w="123" h="54">
                  <a:moveTo>
                    <a:pt x="114" y="10"/>
                  </a:moveTo>
                  <a:cubicBezTo>
                    <a:pt x="109" y="5"/>
                    <a:pt x="108" y="9"/>
                    <a:pt x="103" y="7"/>
                  </a:cubicBezTo>
                  <a:cubicBezTo>
                    <a:pt x="98" y="6"/>
                    <a:pt x="78" y="4"/>
                    <a:pt x="74" y="6"/>
                  </a:cubicBezTo>
                  <a:cubicBezTo>
                    <a:pt x="70" y="7"/>
                    <a:pt x="62" y="3"/>
                    <a:pt x="59" y="1"/>
                  </a:cubicBezTo>
                  <a:cubicBezTo>
                    <a:pt x="56" y="0"/>
                    <a:pt x="48" y="1"/>
                    <a:pt x="47" y="6"/>
                  </a:cubicBezTo>
                  <a:cubicBezTo>
                    <a:pt x="47" y="11"/>
                    <a:pt x="43" y="11"/>
                    <a:pt x="37" y="8"/>
                  </a:cubicBezTo>
                  <a:cubicBezTo>
                    <a:pt x="31" y="5"/>
                    <a:pt x="22" y="5"/>
                    <a:pt x="22" y="8"/>
                  </a:cubicBezTo>
                  <a:cubicBezTo>
                    <a:pt x="22" y="11"/>
                    <a:pt x="17" y="15"/>
                    <a:pt x="15" y="16"/>
                  </a:cubicBezTo>
                  <a:cubicBezTo>
                    <a:pt x="14" y="16"/>
                    <a:pt x="13" y="19"/>
                    <a:pt x="12" y="22"/>
                  </a:cubicBezTo>
                  <a:cubicBezTo>
                    <a:pt x="13" y="22"/>
                    <a:pt x="15" y="24"/>
                    <a:pt x="16" y="26"/>
                  </a:cubicBezTo>
                  <a:cubicBezTo>
                    <a:pt x="18" y="28"/>
                    <a:pt x="24" y="28"/>
                    <a:pt x="25" y="25"/>
                  </a:cubicBezTo>
                  <a:cubicBezTo>
                    <a:pt x="26" y="22"/>
                    <a:pt x="35" y="28"/>
                    <a:pt x="40" y="32"/>
                  </a:cubicBezTo>
                  <a:cubicBezTo>
                    <a:pt x="46" y="37"/>
                    <a:pt x="38" y="34"/>
                    <a:pt x="35" y="38"/>
                  </a:cubicBezTo>
                  <a:cubicBezTo>
                    <a:pt x="33" y="42"/>
                    <a:pt x="26" y="38"/>
                    <a:pt x="25" y="40"/>
                  </a:cubicBezTo>
                  <a:cubicBezTo>
                    <a:pt x="23" y="42"/>
                    <a:pt x="11" y="42"/>
                    <a:pt x="8" y="42"/>
                  </a:cubicBezTo>
                  <a:cubicBezTo>
                    <a:pt x="5" y="42"/>
                    <a:pt x="0" y="46"/>
                    <a:pt x="0" y="49"/>
                  </a:cubicBezTo>
                  <a:cubicBezTo>
                    <a:pt x="1" y="51"/>
                    <a:pt x="12" y="47"/>
                    <a:pt x="16" y="50"/>
                  </a:cubicBezTo>
                  <a:cubicBezTo>
                    <a:pt x="20" y="53"/>
                    <a:pt x="24" y="47"/>
                    <a:pt x="26" y="50"/>
                  </a:cubicBezTo>
                  <a:cubicBezTo>
                    <a:pt x="29" y="54"/>
                    <a:pt x="34" y="51"/>
                    <a:pt x="36" y="52"/>
                  </a:cubicBezTo>
                  <a:cubicBezTo>
                    <a:pt x="38" y="53"/>
                    <a:pt x="50" y="51"/>
                    <a:pt x="51" y="51"/>
                  </a:cubicBezTo>
                  <a:cubicBezTo>
                    <a:pt x="52" y="50"/>
                    <a:pt x="52" y="48"/>
                    <a:pt x="52" y="46"/>
                  </a:cubicBezTo>
                  <a:cubicBezTo>
                    <a:pt x="52" y="43"/>
                    <a:pt x="55" y="44"/>
                    <a:pt x="57" y="43"/>
                  </a:cubicBezTo>
                  <a:cubicBezTo>
                    <a:pt x="60" y="42"/>
                    <a:pt x="62" y="39"/>
                    <a:pt x="64" y="39"/>
                  </a:cubicBezTo>
                  <a:cubicBezTo>
                    <a:pt x="66" y="39"/>
                    <a:pt x="68" y="36"/>
                    <a:pt x="70" y="37"/>
                  </a:cubicBezTo>
                  <a:cubicBezTo>
                    <a:pt x="72" y="37"/>
                    <a:pt x="75" y="41"/>
                    <a:pt x="77" y="39"/>
                  </a:cubicBezTo>
                  <a:cubicBezTo>
                    <a:pt x="80" y="37"/>
                    <a:pt x="81" y="39"/>
                    <a:pt x="84" y="34"/>
                  </a:cubicBezTo>
                  <a:cubicBezTo>
                    <a:pt x="88" y="30"/>
                    <a:pt x="90" y="31"/>
                    <a:pt x="94" y="31"/>
                  </a:cubicBezTo>
                  <a:cubicBezTo>
                    <a:pt x="100" y="32"/>
                    <a:pt x="102" y="29"/>
                    <a:pt x="103" y="26"/>
                  </a:cubicBezTo>
                  <a:cubicBezTo>
                    <a:pt x="105" y="23"/>
                    <a:pt x="109" y="23"/>
                    <a:pt x="112" y="21"/>
                  </a:cubicBezTo>
                  <a:cubicBezTo>
                    <a:pt x="115" y="19"/>
                    <a:pt x="120" y="17"/>
                    <a:pt x="122" y="16"/>
                  </a:cubicBezTo>
                  <a:cubicBezTo>
                    <a:pt x="123" y="16"/>
                    <a:pt x="123" y="15"/>
                    <a:pt x="123" y="14"/>
                  </a:cubicBezTo>
                  <a:cubicBezTo>
                    <a:pt x="119" y="11"/>
                    <a:pt x="117" y="14"/>
                    <a:pt x="114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5210175" y="2244725"/>
              <a:ext cx="149225" cy="66675"/>
            </a:xfrm>
            <a:custGeom>
              <a:avLst/>
              <a:gdLst/>
              <a:ahLst/>
              <a:cxnLst>
                <a:cxn ang="0">
                  <a:pos x="31" y="27"/>
                </a:cxn>
                <a:cxn ang="0">
                  <a:pos x="39" y="33"/>
                </a:cxn>
                <a:cxn ang="0">
                  <a:pos x="40" y="34"/>
                </a:cxn>
                <a:cxn ang="0">
                  <a:pos x="51" y="32"/>
                </a:cxn>
                <a:cxn ang="0">
                  <a:pos x="61" y="33"/>
                </a:cxn>
                <a:cxn ang="0">
                  <a:pos x="60" y="30"/>
                </a:cxn>
                <a:cxn ang="0">
                  <a:pos x="68" y="33"/>
                </a:cxn>
                <a:cxn ang="0">
                  <a:pos x="77" y="33"/>
                </a:cxn>
                <a:cxn ang="0">
                  <a:pos x="73" y="28"/>
                </a:cxn>
                <a:cxn ang="0">
                  <a:pos x="75" y="24"/>
                </a:cxn>
                <a:cxn ang="0">
                  <a:pos x="68" y="21"/>
                </a:cxn>
                <a:cxn ang="0">
                  <a:pos x="65" y="14"/>
                </a:cxn>
                <a:cxn ang="0">
                  <a:pos x="61" y="12"/>
                </a:cxn>
                <a:cxn ang="0">
                  <a:pos x="49" y="14"/>
                </a:cxn>
                <a:cxn ang="0">
                  <a:pos x="42" y="10"/>
                </a:cxn>
                <a:cxn ang="0">
                  <a:pos x="35" y="6"/>
                </a:cxn>
                <a:cxn ang="0">
                  <a:pos x="18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8" y="12"/>
                </a:cxn>
                <a:cxn ang="0">
                  <a:pos x="22" y="23"/>
                </a:cxn>
                <a:cxn ang="0">
                  <a:pos x="19" y="27"/>
                </a:cxn>
                <a:cxn ang="0">
                  <a:pos x="31" y="27"/>
                </a:cxn>
              </a:cxnLst>
              <a:rect l="0" t="0" r="r" b="b"/>
              <a:pathLst>
                <a:path w="78" h="35">
                  <a:moveTo>
                    <a:pt x="31" y="27"/>
                  </a:moveTo>
                  <a:cubicBezTo>
                    <a:pt x="35" y="25"/>
                    <a:pt x="36" y="29"/>
                    <a:pt x="39" y="33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4" y="33"/>
                    <a:pt x="47" y="32"/>
                    <a:pt x="51" y="32"/>
                  </a:cubicBezTo>
                  <a:cubicBezTo>
                    <a:pt x="54" y="31"/>
                    <a:pt x="58" y="32"/>
                    <a:pt x="61" y="33"/>
                  </a:cubicBezTo>
                  <a:cubicBezTo>
                    <a:pt x="60" y="32"/>
                    <a:pt x="60" y="31"/>
                    <a:pt x="60" y="30"/>
                  </a:cubicBezTo>
                  <a:cubicBezTo>
                    <a:pt x="61" y="28"/>
                    <a:pt x="66" y="31"/>
                    <a:pt x="68" y="33"/>
                  </a:cubicBezTo>
                  <a:cubicBezTo>
                    <a:pt x="70" y="34"/>
                    <a:pt x="75" y="35"/>
                    <a:pt x="77" y="33"/>
                  </a:cubicBezTo>
                  <a:cubicBezTo>
                    <a:pt x="78" y="32"/>
                    <a:pt x="74" y="30"/>
                    <a:pt x="73" y="28"/>
                  </a:cubicBezTo>
                  <a:cubicBezTo>
                    <a:pt x="73" y="27"/>
                    <a:pt x="74" y="26"/>
                    <a:pt x="75" y="24"/>
                  </a:cubicBezTo>
                  <a:cubicBezTo>
                    <a:pt x="72" y="22"/>
                    <a:pt x="69" y="20"/>
                    <a:pt x="68" y="21"/>
                  </a:cubicBezTo>
                  <a:cubicBezTo>
                    <a:pt x="67" y="21"/>
                    <a:pt x="67" y="14"/>
                    <a:pt x="65" y="14"/>
                  </a:cubicBezTo>
                  <a:cubicBezTo>
                    <a:pt x="63" y="14"/>
                    <a:pt x="63" y="12"/>
                    <a:pt x="61" y="12"/>
                  </a:cubicBezTo>
                  <a:cubicBezTo>
                    <a:pt x="59" y="12"/>
                    <a:pt x="51" y="12"/>
                    <a:pt x="49" y="14"/>
                  </a:cubicBezTo>
                  <a:cubicBezTo>
                    <a:pt x="47" y="15"/>
                    <a:pt x="45" y="10"/>
                    <a:pt x="42" y="10"/>
                  </a:cubicBezTo>
                  <a:cubicBezTo>
                    <a:pt x="40" y="10"/>
                    <a:pt x="37" y="8"/>
                    <a:pt x="35" y="6"/>
                  </a:cubicBezTo>
                  <a:cubicBezTo>
                    <a:pt x="34" y="4"/>
                    <a:pt x="21" y="7"/>
                    <a:pt x="18" y="4"/>
                  </a:cubicBezTo>
                  <a:cubicBezTo>
                    <a:pt x="14" y="2"/>
                    <a:pt x="8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7" y="6"/>
                    <a:pt x="16" y="5"/>
                    <a:pt x="18" y="12"/>
                  </a:cubicBezTo>
                  <a:cubicBezTo>
                    <a:pt x="19" y="20"/>
                    <a:pt x="24" y="17"/>
                    <a:pt x="22" y="23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24" y="28"/>
                    <a:pt x="29" y="28"/>
                    <a:pt x="31" y="2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4" name="Freeform 56"/>
            <p:cNvSpPr>
              <a:spLocks noEditPoints="1"/>
            </p:cNvSpPr>
            <p:nvPr/>
          </p:nvSpPr>
          <p:spPr bwMode="auto">
            <a:xfrm>
              <a:off x="4911725" y="2281238"/>
              <a:ext cx="406400" cy="160338"/>
            </a:xfrm>
            <a:custGeom>
              <a:avLst/>
              <a:gdLst/>
              <a:ahLst/>
              <a:cxnLst>
                <a:cxn ang="0">
                  <a:pos x="206" y="59"/>
                </a:cxn>
                <a:cxn ang="0">
                  <a:pos x="206" y="47"/>
                </a:cxn>
                <a:cxn ang="0">
                  <a:pos x="206" y="37"/>
                </a:cxn>
                <a:cxn ang="0">
                  <a:pos x="209" y="32"/>
                </a:cxn>
                <a:cxn ang="0">
                  <a:pos x="207" y="28"/>
                </a:cxn>
                <a:cxn ang="0">
                  <a:pos x="198" y="24"/>
                </a:cxn>
                <a:cxn ang="0">
                  <a:pos x="195" y="14"/>
                </a:cxn>
                <a:cxn ang="0">
                  <a:pos x="187" y="8"/>
                </a:cxn>
                <a:cxn ang="0">
                  <a:pos x="175" y="8"/>
                </a:cxn>
                <a:cxn ang="0">
                  <a:pos x="154" y="15"/>
                </a:cxn>
                <a:cxn ang="0">
                  <a:pos x="135" y="16"/>
                </a:cxn>
                <a:cxn ang="0">
                  <a:pos x="121" y="11"/>
                </a:cxn>
                <a:cxn ang="0">
                  <a:pos x="111" y="7"/>
                </a:cxn>
                <a:cxn ang="0">
                  <a:pos x="95" y="2"/>
                </a:cxn>
                <a:cxn ang="0">
                  <a:pos x="60" y="13"/>
                </a:cxn>
                <a:cxn ang="0">
                  <a:pos x="36" y="14"/>
                </a:cxn>
                <a:cxn ang="0">
                  <a:pos x="30" y="23"/>
                </a:cxn>
                <a:cxn ang="0">
                  <a:pos x="6" y="25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0" y="45"/>
                </a:cxn>
                <a:cxn ang="0">
                  <a:pos x="10" y="53"/>
                </a:cxn>
                <a:cxn ang="0">
                  <a:pos x="10" y="59"/>
                </a:cxn>
                <a:cxn ang="0">
                  <a:pos x="16" y="65"/>
                </a:cxn>
                <a:cxn ang="0">
                  <a:pos x="23" y="69"/>
                </a:cxn>
                <a:cxn ang="0">
                  <a:pos x="29" y="71"/>
                </a:cxn>
                <a:cxn ang="0">
                  <a:pos x="36" y="78"/>
                </a:cxn>
                <a:cxn ang="0">
                  <a:pos x="50" y="75"/>
                </a:cxn>
                <a:cxn ang="0">
                  <a:pos x="59" y="71"/>
                </a:cxn>
                <a:cxn ang="0">
                  <a:pos x="75" y="80"/>
                </a:cxn>
                <a:cxn ang="0">
                  <a:pos x="86" y="78"/>
                </a:cxn>
                <a:cxn ang="0">
                  <a:pos x="97" y="71"/>
                </a:cxn>
                <a:cxn ang="0">
                  <a:pos x="106" y="74"/>
                </a:cxn>
                <a:cxn ang="0">
                  <a:pos x="114" y="71"/>
                </a:cxn>
                <a:cxn ang="0">
                  <a:pos x="111" y="80"/>
                </a:cxn>
                <a:cxn ang="0">
                  <a:pos x="111" y="84"/>
                </a:cxn>
                <a:cxn ang="0">
                  <a:pos x="118" y="76"/>
                </a:cxn>
                <a:cxn ang="0">
                  <a:pos x="123" y="74"/>
                </a:cxn>
                <a:cxn ang="0">
                  <a:pos x="133" y="74"/>
                </a:cxn>
                <a:cxn ang="0">
                  <a:pos x="140" y="72"/>
                </a:cxn>
                <a:cxn ang="0">
                  <a:pos x="153" y="73"/>
                </a:cxn>
                <a:cxn ang="0">
                  <a:pos x="168" y="68"/>
                </a:cxn>
                <a:cxn ang="0">
                  <a:pos x="180" y="66"/>
                </a:cxn>
                <a:cxn ang="0">
                  <a:pos x="185" y="68"/>
                </a:cxn>
                <a:cxn ang="0">
                  <a:pos x="190" y="64"/>
                </a:cxn>
                <a:cxn ang="0">
                  <a:pos x="200" y="66"/>
                </a:cxn>
                <a:cxn ang="0">
                  <a:pos x="212" y="68"/>
                </a:cxn>
                <a:cxn ang="0">
                  <a:pos x="206" y="59"/>
                </a:cxn>
                <a:cxn ang="0">
                  <a:pos x="19" y="16"/>
                </a:cxn>
                <a:cxn ang="0">
                  <a:pos x="34" y="14"/>
                </a:cxn>
                <a:cxn ang="0">
                  <a:pos x="25" y="8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6" y="3"/>
                </a:cxn>
                <a:cxn ang="0">
                  <a:pos x="7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8" y="22"/>
                </a:cxn>
                <a:cxn ang="0">
                  <a:pos x="19" y="16"/>
                </a:cxn>
              </a:cxnLst>
              <a:rect l="0" t="0" r="r" b="b"/>
              <a:pathLst>
                <a:path w="212" h="84">
                  <a:moveTo>
                    <a:pt x="206" y="59"/>
                  </a:moveTo>
                  <a:cubicBezTo>
                    <a:pt x="204" y="58"/>
                    <a:pt x="207" y="49"/>
                    <a:pt x="206" y="47"/>
                  </a:cubicBezTo>
                  <a:cubicBezTo>
                    <a:pt x="205" y="45"/>
                    <a:pt x="203" y="37"/>
                    <a:pt x="206" y="37"/>
                  </a:cubicBezTo>
                  <a:cubicBezTo>
                    <a:pt x="208" y="37"/>
                    <a:pt x="206" y="32"/>
                    <a:pt x="209" y="32"/>
                  </a:cubicBezTo>
                  <a:cubicBezTo>
                    <a:pt x="208" y="30"/>
                    <a:pt x="207" y="28"/>
                    <a:pt x="207" y="28"/>
                  </a:cubicBezTo>
                  <a:cubicBezTo>
                    <a:pt x="205" y="26"/>
                    <a:pt x="200" y="29"/>
                    <a:pt x="198" y="24"/>
                  </a:cubicBezTo>
                  <a:cubicBezTo>
                    <a:pt x="196" y="19"/>
                    <a:pt x="198" y="18"/>
                    <a:pt x="195" y="14"/>
                  </a:cubicBezTo>
                  <a:cubicBezTo>
                    <a:pt x="192" y="10"/>
                    <a:pt x="191" y="6"/>
                    <a:pt x="187" y="8"/>
                  </a:cubicBezTo>
                  <a:cubicBezTo>
                    <a:pt x="185" y="9"/>
                    <a:pt x="180" y="9"/>
                    <a:pt x="175" y="8"/>
                  </a:cubicBezTo>
                  <a:cubicBezTo>
                    <a:pt x="170" y="13"/>
                    <a:pt x="158" y="17"/>
                    <a:pt x="154" y="15"/>
                  </a:cubicBezTo>
                  <a:cubicBezTo>
                    <a:pt x="150" y="14"/>
                    <a:pt x="141" y="16"/>
                    <a:pt x="135" y="16"/>
                  </a:cubicBezTo>
                  <a:cubicBezTo>
                    <a:pt x="128" y="16"/>
                    <a:pt x="126" y="11"/>
                    <a:pt x="121" y="11"/>
                  </a:cubicBezTo>
                  <a:cubicBezTo>
                    <a:pt x="116" y="12"/>
                    <a:pt x="116" y="7"/>
                    <a:pt x="111" y="7"/>
                  </a:cubicBezTo>
                  <a:cubicBezTo>
                    <a:pt x="106" y="7"/>
                    <a:pt x="110" y="4"/>
                    <a:pt x="95" y="2"/>
                  </a:cubicBezTo>
                  <a:cubicBezTo>
                    <a:pt x="79" y="0"/>
                    <a:pt x="65" y="9"/>
                    <a:pt x="60" y="13"/>
                  </a:cubicBezTo>
                  <a:cubicBezTo>
                    <a:pt x="55" y="17"/>
                    <a:pt x="37" y="13"/>
                    <a:pt x="36" y="14"/>
                  </a:cubicBezTo>
                  <a:cubicBezTo>
                    <a:pt x="34" y="15"/>
                    <a:pt x="36" y="21"/>
                    <a:pt x="30" y="23"/>
                  </a:cubicBezTo>
                  <a:cubicBezTo>
                    <a:pt x="24" y="25"/>
                    <a:pt x="11" y="23"/>
                    <a:pt x="6" y="25"/>
                  </a:cubicBezTo>
                  <a:cubicBezTo>
                    <a:pt x="2" y="27"/>
                    <a:pt x="0" y="34"/>
                    <a:pt x="4" y="33"/>
                  </a:cubicBezTo>
                  <a:cubicBezTo>
                    <a:pt x="8" y="33"/>
                    <a:pt x="10" y="35"/>
                    <a:pt x="9" y="36"/>
                  </a:cubicBezTo>
                  <a:cubicBezTo>
                    <a:pt x="8" y="38"/>
                    <a:pt x="12" y="43"/>
                    <a:pt x="10" y="45"/>
                  </a:cubicBezTo>
                  <a:cubicBezTo>
                    <a:pt x="8" y="47"/>
                    <a:pt x="7" y="51"/>
                    <a:pt x="10" y="53"/>
                  </a:cubicBezTo>
                  <a:cubicBezTo>
                    <a:pt x="13" y="55"/>
                    <a:pt x="13" y="58"/>
                    <a:pt x="10" y="59"/>
                  </a:cubicBezTo>
                  <a:cubicBezTo>
                    <a:pt x="7" y="59"/>
                    <a:pt x="16" y="63"/>
                    <a:pt x="16" y="65"/>
                  </a:cubicBezTo>
                  <a:cubicBezTo>
                    <a:pt x="16" y="66"/>
                    <a:pt x="23" y="67"/>
                    <a:pt x="23" y="69"/>
                  </a:cubicBezTo>
                  <a:cubicBezTo>
                    <a:pt x="23" y="71"/>
                    <a:pt x="25" y="72"/>
                    <a:pt x="29" y="71"/>
                  </a:cubicBezTo>
                  <a:cubicBezTo>
                    <a:pt x="32" y="70"/>
                    <a:pt x="34" y="75"/>
                    <a:pt x="36" y="78"/>
                  </a:cubicBezTo>
                  <a:cubicBezTo>
                    <a:pt x="38" y="81"/>
                    <a:pt x="50" y="79"/>
                    <a:pt x="50" y="75"/>
                  </a:cubicBezTo>
                  <a:cubicBezTo>
                    <a:pt x="50" y="72"/>
                    <a:pt x="54" y="71"/>
                    <a:pt x="59" y="71"/>
                  </a:cubicBezTo>
                  <a:cubicBezTo>
                    <a:pt x="65" y="72"/>
                    <a:pt x="72" y="79"/>
                    <a:pt x="75" y="80"/>
                  </a:cubicBezTo>
                  <a:cubicBezTo>
                    <a:pt x="77" y="81"/>
                    <a:pt x="83" y="78"/>
                    <a:pt x="86" y="78"/>
                  </a:cubicBezTo>
                  <a:cubicBezTo>
                    <a:pt x="90" y="78"/>
                    <a:pt x="95" y="73"/>
                    <a:pt x="97" y="71"/>
                  </a:cubicBezTo>
                  <a:cubicBezTo>
                    <a:pt x="99" y="70"/>
                    <a:pt x="102" y="75"/>
                    <a:pt x="106" y="74"/>
                  </a:cubicBezTo>
                  <a:cubicBezTo>
                    <a:pt x="109" y="72"/>
                    <a:pt x="112" y="70"/>
                    <a:pt x="114" y="71"/>
                  </a:cubicBezTo>
                  <a:cubicBezTo>
                    <a:pt x="116" y="72"/>
                    <a:pt x="109" y="78"/>
                    <a:pt x="111" y="80"/>
                  </a:cubicBezTo>
                  <a:cubicBezTo>
                    <a:pt x="112" y="81"/>
                    <a:pt x="112" y="83"/>
                    <a:pt x="111" y="84"/>
                  </a:cubicBezTo>
                  <a:cubicBezTo>
                    <a:pt x="118" y="83"/>
                    <a:pt x="118" y="78"/>
                    <a:pt x="118" y="76"/>
                  </a:cubicBezTo>
                  <a:cubicBezTo>
                    <a:pt x="119" y="74"/>
                    <a:pt x="120" y="72"/>
                    <a:pt x="123" y="74"/>
                  </a:cubicBezTo>
                  <a:cubicBezTo>
                    <a:pt x="125" y="75"/>
                    <a:pt x="128" y="76"/>
                    <a:pt x="133" y="74"/>
                  </a:cubicBezTo>
                  <a:cubicBezTo>
                    <a:pt x="138" y="71"/>
                    <a:pt x="138" y="70"/>
                    <a:pt x="140" y="72"/>
                  </a:cubicBezTo>
                  <a:cubicBezTo>
                    <a:pt x="142" y="74"/>
                    <a:pt x="146" y="73"/>
                    <a:pt x="153" y="73"/>
                  </a:cubicBezTo>
                  <a:cubicBezTo>
                    <a:pt x="160" y="73"/>
                    <a:pt x="161" y="68"/>
                    <a:pt x="168" y="68"/>
                  </a:cubicBezTo>
                  <a:cubicBezTo>
                    <a:pt x="175" y="69"/>
                    <a:pt x="180" y="66"/>
                    <a:pt x="180" y="66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6" y="66"/>
                    <a:pt x="186" y="64"/>
                    <a:pt x="190" y="64"/>
                  </a:cubicBezTo>
                  <a:cubicBezTo>
                    <a:pt x="195" y="63"/>
                    <a:pt x="197" y="67"/>
                    <a:pt x="200" y="66"/>
                  </a:cubicBezTo>
                  <a:cubicBezTo>
                    <a:pt x="202" y="65"/>
                    <a:pt x="211" y="74"/>
                    <a:pt x="212" y="68"/>
                  </a:cubicBezTo>
                  <a:cubicBezTo>
                    <a:pt x="212" y="66"/>
                    <a:pt x="208" y="59"/>
                    <a:pt x="206" y="59"/>
                  </a:cubicBezTo>
                  <a:close/>
                  <a:moveTo>
                    <a:pt x="19" y="16"/>
                  </a:moveTo>
                  <a:cubicBezTo>
                    <a:pt x="23" y="14"/>
                    <a:pt x="32" y="16"/>
                    <a:pt x="34" y="14"/>
                  </a:cubicBezTo>
                  <a:cubicBezTo>
                    <a:pt x="36" y="12"/>
                    <a:pt x="28" y="10"/>
                    <a:pt x="25" y="8"/>
                  </a:cubicBezTo>
                  <a:cubicBezTo>
                    <a:pt x="24" y="6"/>
                    <a:pt x="23" y="4"/>
                    <a:pt x="22" y="2"/>
                  </a:cubicBezTo>
                  <a:cubicBezTo>
                    <a:pt x="21" y="3"/>
                    <a:pt x="19" y="3"/>
                    <a:pt x="18" y="3"/>
                  </a:cubicBezTo>
                  <a:cubicBezTo>
                    <a:pt x="15" y="1"/>
                    <a:pt x="8" y="2"/>
                    <a:pt x="6" y="3"/>
                  </a:cubicBezTo>
                  <a:cubicBezTo>
                    <a:pt x="5" y="3"/>
                    <a:pt x="7" y="7"/>
                    <a:pt x="7" y="10"/>
                  </a:cubicBezTo>
                  <a:cubicBezTo>
                    <a:pt x="7" y="13"/>
                    <a:pt x="4" y="14"/>
                    <a:pt x="4" y="15"/>
                  </a:cubicBezTo>
                  <a:cubicBezTo>
                    <a:pt x="4" y="17"/>
                    <a:pt x="3" y="18"/>
                    <a:pt x="1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3" y="22"/>
                    <a:pt x="15" y="17"/>
                    <a:pt x="19" y="1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5" name="Freeform 57"/>
            <p:cNvSpPr/>
            <p:nvPr/>
          </p:nvSpPr>
          <p:spPr bwMode="auto">
            <a:xfrm>
              <a:off x="6043613" y="2443163"/>
              <a:ext cx="5080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8"/>
                </a:cxn>
                <a:cxn ang="0">
                  <a:pos x="1" y="11"/>
                </a:cxn>
                <a:cxn ang="0">
                  <a:pos x="8" y="18"/>
                </a:cxn>
                <a:cxn ang="0">
                  <a:pos x="9" y="25"/>
                </a:cxn>
                <a:cxn ang="0">
                  <a:pos x="14" y="25"/>
                </a:cxn>
                <a:cxn ang="0">
                  <a:pos x="25" y="11"/>
                </a:cxn>
                <a:cxn ang="0">
                  <a:pos x="12" y="0"/>
                </a:cxn>
              </a:cxnLst>
              <a:rect l="0" t="0" r="r" b="b"/>
              <a:pathLst>
                <a:path w="26" h="25">
                  <a:moveTo>
                    <a:pt x="12" y="0"/>
                  </a:moveTo>
                  <a:cubicBezTo>
                    <a:pt x="8" y="0"/>
                    <a:pt x="1" y="4"/>
                    <a:pt x="0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4"/>
                    <a:pt x="5" y="17"/>
                    <a:pt x="8" y="18"/>
                  </a:cubicBezTo>
                  <a:cubicBezTo>
                    <a:pt x="10" y="19"/>
                    <a:pt x="10" y="22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7" y="24"/>
                    <a:pt x="24" y="14"/>
                    <a:pt x="25" y="11"/>
                  </a:cubicBezTo>
                  <a:cubicBezTo>
                    <a:pt x="26" y="8"/>
                    <a:pt x="17" y="1"/>
                    <a:pt x="12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6" name="Freeform 58"/>
            <p:cNvSpPr/>
            <p:nvPr/>
          </p:nvSpPr>
          <p:spPr bwMode="auto">
            <a:xfrm>
              <a:off x="7016750" y="2263775"/>
              <a:ext cx="147638" cy="141288"/>
            </a:xfrm>
            <a:custGeom>
              <a:avLst/>
              <a:gdLst/>
              <a:ahLst/>
              <a:cxnLst>
                <a:cxn ang="0">
                  <a:pos x="74" y="4"/>
                </a:cxn>
                <a:cxn ang="0">
                  <a:pos x="65" y="0"/>
                </a:cxn>
                <a:cxn ang="0">
                  <a:pos x="58" y="9"/>
                </a:cxn>
                <a:cxn ang="0">
                  <a:pos x="50" y="15"/>
                </a:cxn>
                <a:cxn ang="0">
                  <a:pos x="46" y="19"/>
                </a:cxn>
                <a:cxn ang="0">
                  <a:pos x="38" y="21"/>
                </a:cxn>
                <a:cxn ang="0">
                  <a:pos x="31" y="18"/>
                </a:cxn>
                <a:cxn ang="0">
                  <a:pos x="24" y="26"/>
                </a:cxn>
                <a:cxn ang="0">
                  <a:pos x="3" y="38"/>
                </a:cxn>
                <a:cxn ang="0">
                  <a:pos x="0" y="43"/>
                </a:cxn>
                <a:cxn ang="0">
                  <a:pos x="13" y="49"/>
                </a:cxn>
                <a:cxn ang="0">
                  <a:pos x="6" y="62"/>
                </a:cxn>
                <a:cxn ang="0">
                  <a:pos x="8" y="68"/>
                </a:cxn>
                <a:cxn ang="0">
                  <a:pos x="14" y="71"/>
                </a:cxn>
                <a:cxn ang="0">
                  <a:pos x="22" y="70"/>
                </a:cxn>
                <a:cxn ang="0">
                  <a:pos x="25" y="71"/>
                </a:cxn>
                <a:cxn ang="0">
                  <a:pos x="31" y="66"/>
                </a:cxn>
                <a:cxn ang="0">
                  <a:pos x="42" y="64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41" y="42"/>
                </a:cxn>
                <a:cxn ang="0">
                  <a:pos x="61" y="30"/>
                </a:cxn>
                <a:cxn ang="0">
                  <a:pos x="65" y="17"/>
                </a:cxn>
                <a:cxn ang="0">
                  <a:pos x="77" y="4"/>
                </a:cxn>
                <a:cxn ang="0">
                  <a:pos x="74" y="4"/>
                </a:cxn>
              </a:cxnLst>
              <a:rect l="0" t="0" r="r" b="b"/>
              <a:pathLst>
                <a:path w="77" h="74">
                  <a:moveTo>
                    <a:pt x="74" y="4"/>
                  </a:moveTo>
                  <a:cubicBezTo>
                    <a:pt x="70" y="5"/>
                    <a:pt x="68" y="0"/>
                    <a:pt x="65" y="0"/>
                  </a:cubicBezTo>
                  <a:cubicBezTo>
                    <a:pt x="61" y="0"/>
                    <a:pt x="62" y="9"/>
                    <a:pt x="58" y="9"/>
                  </a:cubicBezTo>
                  <a:cubicBezTo>
                    <a:pt x="54" y="9"/>
                    <a:pt x="55" y="14"/>
                    <a:pt x="50" y="15"/>
                  </a:cubicBezTo>
                  <a:cubicBezTo>
                    <a:pt x="45" y="16"/>
                    <a:pt x="43" y="16"/>
                    <a:pt x="46" y="19"/>
                  </a:cubicBezTo>
                  <a:cubicBezTo>
                    <a:pt x="48" y="23"/>
                    <a:pt x="43" y="21"/>
                    <a:pt x="38" y="21"/>
                  </a:cubicBezTo>
                  <a:cubicBezTo>
                    <a:pt x="34" y="21"/>
                    <a:pt x="34" y="18"/>
                    <a:pt x="31" y="18"/>
                  </a:cubicBezTo>
                  <a:cubicBezTo>
                    <a:pt x="28" y="18"/>
                    <a:pt x="26" y="24"/>
                    <a:pt x="24" y="26"/>
                  </a:cubicBezTo>
                  <a:cubicBezTo>
                    <a:pt x="22" y="29"/>
                    <a:pt x="7" y="36"/>
                    <a:pt x="3" y="38"/>
                  </a:cubicBezTo>
                  <a:cubicBezTo>
                    <a:pt x="2" y="39"/>
                    <a:pt x="1" y="41"/>
                    <a:pt x="0" y="43"/>
                  </a:cubicBezTo>
                  <a:cubicBezTo>
                    <a:pt x="5" y="43"/>
                    <a:pt x="10" y="46"/>
                    <a:pt x="13" y="49"/>
                  </a:cubicBezTo>
                  <a:cubicBezTo>
                    <a:pt x="16" y="53"/>
                    <a:pt x="9" y="58"/>
                    <a:pt x="6" y="62"/>
                  </a:cubicBezTo>
                  <a:cubicBezTo>
                    <a:pt x="3" y="65"/>
                    <a:pt x="8" y="65"/>
                    <a:pt x="8" y="68"/>
                  </a:cubicBezTo>
                  <a:cubicBezTo>
                    <a:pt x="8" y="71"/>
                    <a:pt x="12" y="74"/>
                    <a:pt x="14" y="71"/>
                  </a:cubicBezTo>
                  <a:cubicBezTo>
                    <a:pt x="15" y="69"/>
                    <a:pt x="18" y="70"/>
                    <a:pt x="22" y="70"/>
                  </a:cubicBezTo>
                  <a:cubicBezTo>
                    <a:pt x="24" y="70"/>
                    <a:pt x="24" y="70"/>
                    <a:pt x="25" y="71"/>
                  </a:cubicBezTo>
                  <a:cubicBezTo>
                    <a:pt x="27" y="69"/>
                    <a:pt x="30" y="67"/>
                    <a:pt x="31" y="66"/>
                  </a:cubicBezTo>
                  <a:cubicBezTo>
                    <a:pt x="33" y="64"/>
                    <a:pt x="38" y="64"/>
                    <a:pt x="42" y="64"/>
                  </a:cubicBezTo>
                  <a:cubicBezTo>
                    <a:pt x="44" y="64"/>
                    <a:pt x="46" y="63"/>
                    <a:pt x="48" y="62"/>
                  </a:cubicBezTo>
                  <a:cubicBezTo>
                    <a:pt x="43" y="57"/>
                    <a:pt x="39" y="53"/>
                    <a:pt x="38" y="52"/>
                  </a:cubicBezTo>
                  <a:cubicBezTo>
                    <a:pt x="34" y="50"/>
                    <a:pt x="36" y="43"/>
                    <a:pt x="41" y="42"/>
                  </a:cubicBezTo>
                  <a:cubicBezTo>
                    <a:pt x="46" y="41"/>
                    <a:pt x="57" y="32"/>
                    <a:pt x="61" y="30"/>
                  </a:cubicBezTo>
                  <a:cubicBezTo>
                    <a:pt x="64" y="28"/>
                    <a:pt x="62" y="22"/>
                    <a:pt x="65" y="17"/>
                  </a:cubicBezTo>
                  <a:cubicBezTo>
                    <a:pt x="66" y="14"/>
                    <a:pt x="72" y="9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7" name="Freeform 59"/>
            <p:cNvSpPr/>
            <p:nvPr/>
          </p:nvSpPr>
          <p:spPr bwMode="auto">
            <a:xfrm>
              <a:off x="6088063" y="2579688"/>
              <a:ext cx="166688" cy="95250"/>
            </a:xfrm>
            <a:custGeom>
              <a:avLst/>
              <a:gdLst/>
              <a:ahLst/>
              <a:cxnLst>
                <a:cxn ang="0">
                  <a:pos x="85" y="32"/>
                </a:cxn>
                <a:cxn ang="0">
                  <a:pos x="83" y="32"/>
                </a:cxn>
                <a:cxn ang="0">
                  <a:pos x="68" y="29"/>
                </a:cxn>
                <a:cxn ang="0">
                  <a:pos x="46" y="20"/>
                </a:cxn>
                <a:cxn ang="0">
                  <a:pos x="23" y="3"/>
                </a:cxn>
                <a:cxn ang="0">
                  <a:pos x="14" y="2"/>
                </a:cxn>
                <a:cxn ang="0">
                  <a:pos x="7" y="4"/>
                </a:cxn>
                <a:cxn ang="0">
                  <a:pos x="2" y="10"/>
                </a:cxn>
                <a:cxn ang="0">
                  <a:pos x="0" y="19"/>
                </a:cxn>
                <a:cxn ang="0">
                  <a:pos x="6" y="23"/>
                </a:cxn>
                <a:cxn ang="0">
                  <a:pos x="15" y="27"/>
                </a:cxn>
                <a:cxn ang="0">
                  <a:pos x="23" y="32"/>
                </a:cxn>
                <a:cxn ang="0">
                  <a:pos x="33" y="37"/>
                </a:cxn>
                <a:cxn ang="0">
                  <a:pos x="43" y="35"/>
                </a:cxn>
                <a:cxn ang="0">
                  <a:pos x="50" y="42"/>
                </a:cxn>
                <a:cxn ang="0">
                  <a:pos x="64" y="47"/>
                </a:cxn>
                <a:cxn ang="0">
                  <a:pos x="84" y="46"/>
                </a:cxn>
                <a:cxn ang="0">
                  <a:pos x="84" y="34"/>
                </a:cxn>
                <a:cxn ang="0">
                  <a:pos x="85" y="32"/>
                </a:cxn>
              </a:cxnLst>
              <a:rect l="0" t="0" r="r" b="b"/>
              <a:pathLst>
                <a:path w="87" h="50">
                  <a:moveTo>
                    <a:pt x="85" y="32"/>
                  </a:moveTo>
                  <a:cubicBezTo>
                    <a:pt x="84" y="32"/>
                    <a:pt x="84" y="31"/>
                    <a:pt x="83" y="32"/>
                  </a:cubicBezTo>
                  <a:cubicBezTo>
                    <a:pt x="76" y="32"/>
                    <a:pt x="72" y="29"/>
                    <a:pt x="68" y="29"/>
                  </a:cubicBezTo>
                  <a:cubicBezTo>
                    <a:pt x="64" y="29"/>
                    <a:pt x="51" y="24"/>
                    <a:pt x="46" y="20"/>
                  </a:cubicBezTo>
                  <a:cubicBezTo>
                    <a:pt x="41" y="16"/>
                    <a:pt x="27" y="7"/>
                    <a:pt x="23" y="3"/>
                  </a:cubicBezTo>
                  <a:cubicBezTo>
                    <a:pt x="20" y="0"/>
                    <a:pt x="15" y="0"/>
                    <a:pt x="14" y="2"/>
                  </a:cubicBezTo>
                  <a:cubicBezTo>
                    <a:pt x="14" y="3"/>
                    <a:pt x="11" y="3"/>
                    <a:pt x="7" y="4"/>
                  </a:cubicBezTo>
                  <a:cubicBezTo>
                    <a:pt x="6" y="5"/>
                    <a:pt x="2" y="8"/>
                    <a:pt x="2" y="10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1"/>
                    <a:pt x="5" y="21"/>
                    <a:pt x="6" y="23"/>
                  </a:cubicBezTo>
                  <a:cubicBezTo>
                    <a:pt x="7" y="25"/>
                    <a:pt x="15" y="26"/>
                    <a:pt x="15" y="27"/>
                  </a:cubicBezTo>
                  <a:cubicBezTo>
                    <a:pt x="15" y="29"/>
                    <a:pt x="20" y="31"/>
                    <a:pt x="23" y="32"/>
                  </a:cubicBezTo>
                  <a:cubicBezTo>
                    <a:pt x="27" y="32"/>
                    <a:pt x="31" y="36"/>
                    <a:pt x="33" y="37"/>
                  </a:cubicBezTo>
                  <a:cubicBezTo>
                    <a:pt x="35" y="39"/>
                    <a:pt x="41" y="35"/>
                    <a:pt x="43" y="35"/>
                  </a:cubicBezTo>
                  <a:cubicBezTo>
                    <a:pt x="46" y="35"/>
                    <a:pt x="49" y="39"/>
                    <a:pt x="50" y="42"/>
                  </a:cubicBezTo>
                  <a:cubicBezTo>
                    <a:pt x="50" y="44"/>
                    <a:pt x="62" y="45"/>
                    <a:pt x="64" y="47"/>
                  </a:cubicBezTo>
                  <a:cubicBezTo>
                    <a:pt x="67" y="50"/>
                    <a:pt x="81" y="48"/>
                    <a:pt x="84" y="46"/>
                  </a:cubicBezTo>
                  <a:cubicBezTo>
                    <a:pt x="87" y="43"/>
                    <a:pt x="84" y="38"/>
                    <a:pt x="84" y="34"/>
                  </a:cubicBezTo>
                  <a:cubicBezTo>
                    <a:pt x="84" y="33"/>
                    <a:pt x="85" y="32"/>
                    <a:pt x="85" y="3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6329363" y="2622550"/>
              <a:ext cx="182563" cy="407988"/>
            </a:xfrm>
            <a:custGeom>
              <a:avLst/>
              <a:gdLst/>
              <a:ahLst/>
              <a:cxnLst>
                <a:cxn ang="0">
                  <a:pos x="78" y="193"/>
                </a:cxn>
                <a:cxn ang="0">
                  <a:pos x="74" y="185"/>
                </a:cxn>
                <a:cxn ang="0">
                  <a:pos x="70" y="171"/>
                </a:cxn>
                <a:cxn ang="0">
                  <a:pos x="66" y="159"/>
                </a:cxn>
                <a:cxn ang="0">
                  <a:pos x="67" y="151"/>
                </a:cxn>
                <a:cxn ang="0">
                  <a:pos x="68" y="146"/>
                </a:cxn>
                <a:cxn ang="0">
                  <a:pos x="66" y="138"/>
                </a:cxn>
                <a:cxn ang="0">
                  <a:pos x="57" y="128"/>
                </a:cxn>
                <a:cxn ang="0">
                  <a:pos x="59" y="110"/>
                </a:cxn>
                <a:cxn ang="0">
                  <a:pos x="66" y="106"/>
                </a:cxn>
                <a:cxn ang="0">
                  <a:pos x="74" y="104"/>
                </a:cxn>
                <a:cxn ang="0">
                  <a:pos x="84" y="98"/>
                </a:cxn>
                <a:cxn ang="0">
                  <a:pos x="90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1" y="85"/>
                </a:cxn>
                <a:cxn ang="0">
                  <a:pos x="84" y="81"/>
                </a:cxn>
                <a:cxn ang="0">
                  <a:pos x="78" y="78"/>
                </a:cxn>
                <a:cxn ang="0">
                  <a:pos x="78" y="71"/>
                </a:cxn>
                <a:cxn ang="0">
                  <a:pos x="74" y="66"/>
                </a:cxn>
                <a:cxn ang="0">
                  <a:pos x="70" y="56"/>
                </a:cxn>
                <a:cxn ang="0">
                  <a:pos x="60" y="54"/>
                </a:cxn>
                <a:cxn ang="0">
                  <a:pos x="58" y="49"/>
                </a:cxn>
                <a:cxn ang="0">
                  <a:pos x="67" y="33"/>
                </a:cxn>
                <a:cxn ang="0">
                  <a:pos x="70" y="17"/>
                </a:cxn>
                <a:cxn ang="0">
                  <a:pos x="65" y="11"/>
                </a:cxn>
                <a:cxn ang="0">
                  <a:pos x="63" y="5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4" y="3"/>
                </a:cxn>
                <a:cxn ang="0">
                  <a:pos x="51" y="8"/>
                </a:cxn>
                <a:cxn ang="0">
                  <a:pos x="52" y="16"/>
                </a:cxn>
                <a:cxn ang="0">
                  <a:pos x="47" y="16"/>
                </a:cxn>
                <a:cxn ang="0">
                  <a:pos x="38" y="20"/>
                </a:cxn>
                <a:cxn ang="0">
                  <a:pos x="30" y="28"/>
                </a:cxn>
                <a:cxn ang="0">
                  <a:pos x="27" y="42"/>
                </a:cxn>
                <a:cxn ang="0">
                  <a:pos x="23" y="56"/>
                </a:cxn>
                <a:cxn ang="0">
                  <a:pos x="14" y="56"/>
                </a:cxn>
                <a:cxn ang="0">
                  <a:pos x="12" y="67"/>
                </a:cxn>
                <a:cxn ang="0">
                  <a:pos x="9" y="79"/>
                </a:cxn>
                <a:cxn ang="0">
                  <a:pos x="4" y="87"/>
                </a:cxn>
                <a:cxn ang="0">
                  <a:pos x="0" y="91"/>
                </a:cxn>
                <a:cxn ang="0">
                  <a:pos x="10" y="102"/>
                </a:cxn>
                <a:cxn ang="0">
                  <a:pos x="23" y="125"/>
                </a:cxn>
                <a:cxn ang="0">
                  <a:pos x="22" y="143"/>
                </a:cxn>
                <a:cxn ang="0">
                  <a:pos x="26" y="149"/>
                </a:cxn>
                <a:cxn ang="0">
                  <a:pos x="37" y="148"/>
                </a:cxn>
                <a:cxn ang="0">
                  <a:pos x="47" y="136"/>
                </a:cxn>
                <a:cxn ang="0">
                  <a:pos x="53" y="141"/>
                </a:cxn>
                <a:cxn ang="0">
                  <a:pos x="57" y="153"/>
                </a:cxn>
                <a:cxn ang="0">
                  <a:pos x="63" y="178"/>
                </a:cxn>
                <a:cxn ang="0">
                  <a:pos x="67" y="195"/>
                </a:cxn>
                <a:cxn ang="0">
                  <a:pos x="69" y="209"/>
                </a:cxn>
                <a:cxn ang="0">
                  <a:pos x="68" y="212"/>
                </a:cxn>
                <a:cxn ang="0">
                  <a:pos x="78" y="193"/>
                </a:cxn>
              </a:cxnLst>
              <a:rect l="0" t="0" r="r" b="b"/>
              <a:pathLst>
                <a:path w="96" h="213">
                  <a:moveTo>
                    <a:pt x="78" y="193"/>
                  </a:moveTo>
                  <a:cubicBezTo>
                    <a:pt x="78" y="189"/>
                    <a:pt x="74" y="188"/>
                    <a:pt x="74" y="185"/>
                  </a:cubicBezTo>
                  <a:cubicBezTo>
                    <a:pt x="74" y="181"/>
                    <a:pt x="74" y="175"/>
                    <a:pt x="70" y="171"/>
                  </a:cubicBezTo>
                  <a:cubicBezTo>
                    <a:pt x="65" y="167"/>
                    <a:pt x="63" y="161"/>
                    <a:pt x="66" y="159"/>
                  </a:cubicBezTo>
                  <a:cubicBezTo>
                    <a:pt x="68" y="157"/>
                    <a:pt x="66" y="150"/>
                    <a:pt x="67" y="151"/>
                  </a:cubicBezTo>
                  <a:cubicBezTo>
                    <a:pt x="69" y="151"/>
                    <a:pt x="71" y="147"/>
                    <a:pt x="68" y="146"/>
                  </a:cubicBezTo>
                  <a:cubicBezTo>
                    <a:pt x="65" y="144"/>
                    <a:pt x="68" y="139"/>
                    <a:pt x="66" y="138"/>
                  </a:cubicBezTo>
                  <a:cubicBezTo>
                    <a:pt x="63" y="137"/>
                    <a:pt x="57" y="130"/>
                    <a:pt x="57" y="128"/>
                  </a:cubicBezTo>
                  <a:cubicBezTo>
                    <a:pt x="57" y="126"/>
                    <a:pt x="59" y="113"/>
                    <a:pt x="59" y="110"/>
                  </a:cubicBezTo>
                  <a:cubicBezTo>
                    <a:pt x="60" y="107"/>
                    <a:pt x="64" y="106"/>
                    <a:pt x="66" y="106"/>
                  </a:cubicBezTo>
                  <a:cubicBezTo>
                    <a:pt x="67" y="106"/>
                    <a:pt x="72" y="107"/>
                    <a:pt x="74" y="104"/>
                  </a:cubicBezTo>
                  <a:cubicBezTo>
                    <a:pt x="76" y="101"/>
                    <a:pt x="83" y="100"/>
                    <a:pt x="84" y="98"/>
                  </a:cubicBezTo>
                  <a:cubicBezTo>
                    <a:pt x="85" y="96"/>
                    <a:pt x="90" y="96"/>
                    <a:pt x="90" y="93"/>
                  </a:cubicBezTo>
                  <a:cubicBezTo>
                    <a:pt x="90" y="90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3"/>
                    <a:pt x="94" y="84"/>
                    <a:pt x="91" y="85"/>
                  </a:cubicBezTo>
                  <a:cubicBezTo>
                    <a:pt x="86" y="87"/>
                    <a:pt x="84" y="84"/>
                    <a:pt x="84" y="81"/>
                  </a:cubicBezTo>
                  <a:cubicBezTo>
                    <a:pt x="85" y="78"/>
                    <a:pt x="81" y="78"/>
                    <a:pt x="78" y="78"/>
                  </a:cubicBezTo>
                  <a:cubicBezTo>
                    <a:pt x="75" y="78"/>
                    <a:pt x="77" y="74"/>
                    <a:pt x="78" y="71"/>
                  </a:cubicBezTo>
                  <a:cubicBezTo>
                    <a:pt x="79" y="68"/>
                    <a:pt x="77" y="66"/>
                    <a:pt x="74" y="66"/>
                  </a:cubicBezTo>
                  <a:cubicBezTo>
                    <a:pt x="70" y="65"/>
                    <a:pt x="69" y="58"/>
                    <a:pt x="70" y="56"/>
                  </a:cubicBezTo>
                  <a:cubicBezTo>
                    <a:pt x="71" y="54"/>
                    <a:pt x="63" y="53"/>
                    <a:pt x="60" y="54"/>
                  </a:cubicBezTo>
                  <a:cubicBezTo>
                    <a:pt x="56" y="56"/>
                    <a:pt x="59" y="51"/>
                    <a:pt x="58" y="49"/>
                  </a:cubicBezTo>
                  <a:cubicBezTo>
                    <a:pt x="57" y="46"/>
                    <a:pt x="62" y="38"/>
                    <a:pt x="67" y="33"/>
                  </a:cubicBezTo>
                  <a:cubicBezTo>
                    <a:pt x="72" y="28"/>
                    <a:pt x="70" y="22"/>
                    <a:pt x="70" y="17"/>
                  </a:cubicBezTo>
                  <a:cubicBezTo>
                    <a:pt x="70" y="11"/>
                    <a:pt x="68" y="11"/>
                    <a:pt x="65" y="11"/>
                  </a:cubicBezTo>
                  <a:cubicBezTo>
                    <a:pt x="63" y="11"/>
                    <a:pt x="63" y="8"/>
                    <a:pt x="63" y="5"/>
                  </a:cubicBezTo>
                  <a:cubicBezTo>
                    <a:pt x="63" y="2"/>
                    <a:pt x="58" y="0"/>
                    <a:pt x="55" y="2"/>
                  </a:cubicBezTo>
                  <a:cubicBezTo>
                    <a:pt x="55" y="2"/>
                    <a:pt x="54" y="2"/>
                    <a:pt x="53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3" y="7"/>
                    <a:pt x="51" y="8"/>
                  </a:cubicBezTo>
                  <a:cubicBezTo>
                    <a:pt x="49" y="9"/>
                    <a:pt x="49" y="12"/>
                    <a:pt x="52" y="16"/>
                  </a:cubicBezTo>
                  <a:cubicBezTo>
                    <a:pt x="55" y="20"/>
                    <a:pt x="48" y="18"/>
                    <a:pt x="47" y="16"/>
                  </a:cubicBezTo>
                  <a:cubicBezTo>
                    <a:pt x="46" y="13"/>
                    <a:pt x="41" y="17"/>
                    <a:pt x="38" y="20"/>
                  </a:cubicBezTo>
                  <a:cubicBezTo>
                    <a:pt x="35" y="22"/>
                    <a:pt x="30" y="24"/>
                    <a:pt x="30" y="28"/>
                  </a:cubicBezTo>
                  <a:cubicBezTo>
                    <a:pt x="30" y="33"/>
                    <a:pt x="26" y="38"/>
                    <a:pt x="27" y="42"/>
                  </a:cubicBezTo>
                  <a:cubicBezTo>
                    <a:pt x="28" y="46"/>
                    <a:pt x="23" y="54"/>
                    <a:pt x="23" y="56"/>
                  </a:cubicBezTo>
                  <a:cubicBezTo>
                    <a:pt x="23" y="58"/>
                    <a:pt x="15" y="56"/>
                    <a:pt x="14" y="56"/>
                  </a:cubicBezTo>
                  <a:cubicBezTo>
                    <a:pt x="13" y="56"/>
                    <a:pt x="14" y="64"/>
                    <a:pt x="12" y="67"/>
                  </a:cubicBezTo>
                  <a:cubicBezTo>
                    <a:pt x="10" y="69"/>
                    <a:pt x="11" y="79"/>
                    <a:pt x="9" y="79"/>
                  </a:cubicBezTo>
                  <a:cubicBezTo>
                    <a:pt x="6" y="79"/>
                    <a:pt x="4" y="87"/>
                    <a:pt x="4" y="87"/>
                  </a:cubicBezTo>
                  <a:cubicBezTo>
                    <a:pt x="4" y="87"/>
                    <a:pt x="2" y="89"/>
                    <a:pt x="0" y="91"/>
                  </a:cubicBezTo>
                  <a:cubicBezTo>
                    <a:pt x="2" y="95"/>
                    <a:pt x="6" y="100"/>
                    <a:pt x="10" y="102"/>
                  </a:cubicBezTo>
                  <a:cubicBezTo>
                    <a:pt x="17" y="104"/>
                    <a:pt x="21" y="118"/>
                    <a:pt x="23" y="125"/>
                  </a:cubicBezTo>
                  <a:cubicBezTo>
                    <a:pt x="25" y="132"/>
                    <a:pt x="24" y="139"/>
                    <a:pt x="22" y="143"/>
                  </a:cubicBezTo>
                  <a:cubicBezTo>
                    <a:pt x="19" y="147"/>
                    <a:pt x="22" y="147"/>
                    <a:pt x="26" y="149"/>
                  </a:cubicBezTo>
                  <a:cubicBezTo>
                    <a:pt x="30" y="151"/>
                    <a:pt x="34" y="152"/>
                    <a:pt x="37" y="148"/>
                  </a:cubicBezTo>
                  <a:cubicBezTo>
                    <a:pt x="40" y="144"/>
                    <a:pt x="46" y="141"/>
                    <a:pt x="47" y="136"/>
                  </a:cubicBezTo>
                  <a:cubicBezTo>
                    <a:pt x="48" y="132"/>
                    <a:pt x="50" y="138"/>
                    <a:pt x="53" y="141"/>
                  </a:cubicBezTo>
                  <a:cubicBezTo>
                    <a:pt x="55" y="143"/>
                    <a:pt x="57" y="148"/>
                    <a:pt x="57" y="153"/>
                  </a:cubicBezTo>
                  <a:cubicBezTo>
                    <a:pt x="58" y="159"/>
                    <a:pt x="58" y="173"/>
                    <a:pt x="63" y="178"/>
                  </a:cubicBezTo>
                  <a:cubicBezTo>
                    <a:pt x="68" y="182"/>
                    <a:pt x="69" y="192"/>
                    <a:pt x="67" y="195"/>
                  </a:cubicBezTo>
                  <a:cubicBezTo>
                    <a:pt x="66" y="199"/>
                    <a:pt x="70" y="205"/>
                    <a:pt x="69" y="209"/>
                  </a:cubicBezTo>
                  <a:cubicBezTo>
                    <a:pt x="68" y="209"/>
                    <a:pt x="68" y="211"/>
                    <a:pt x="68" y="212"/>
                  </a:cubicBezTo>
                  <a:cubicBezTo>
                    <a:pt x="72" y="213"/>
                    <a:pt x="78" y="193"/>
                    <a:pt x="78" y="19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6265863" y="2628900"/>
              <a:ext cx="65088" cy="39688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20" y="3"/>
                </a:cxn>
                <a:cxn ang="0">
                  <a:pos x="11" y="2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6"/>
                </a:cxn>
                <a:cxn ang="0">
                  <a:pos x="11" y="18"/>
                </a:cxn>
                <a:cxn ang="0">
                  <a:pos x="21" y="19"/>
                </a:cxn>
                <a:cxn ang="0">
                  <a:pos x="32" y="17"/>
                </a:cxn>
                <a:cxn ang="0">
                  <a:pos x="31" y="8"/>
                </a:cxn>
                <a:cxn ang="0">
                  <a:pos x="33" y="7"/>
                </a:cxn>
              </a:cxnLst>
              <a:rect l="0" t="0" r="r" b="b"/>
              <a:pathLst>
                <a:path w="34" h="21">
                  <a:moveTo>
                    <a:pt x="33" y="7"/>
                  </a:moveTo>
                  <a:cubicBezTo>
                    <a:pt x="26" y="1"/>
                    <a:pt x="24" y="6"/>
                    <a:pt x="20" y="3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8" y="4"/>
                    <a:pt x="5" y="3"/>
                    <a:pt x="3" y="9"/>
                  </a:cubicBezTo>
                  <a:cubicBezTo>
                    <a:pt x="2" y="11"/>
                    <a:pt x="1" y="12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5" y="16"/>
                    <a:pt x="7" y="19"/>
                    <a:pt x="11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6" y="17"/>
                    <a:pt x="31" y="21"/>
                    <a:pt x="32" y="17"/>
                  </a:cubicBezTo>
                  <a:cubicBezTo>
                    <a:pt x="34" y="14"/>
                    <a:pt x="31" y="8"/>
                    <a:pt x="31" y="8"/>
                  </a:cubicBezTo>
                  <a:cubicBezTo>
                    <a:pt x="31" y="8"/>
                    <a:pt x="32" y="7"/>
                    <a:pt x="33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0" name="Freeform 62"/>
            <p:cNvSpPr/>
            <p:nvPr/>
          </p:nvSpPr>
          <p:spPr bwMode="auto">
            <a:xfrm>
              <a:off x="6535738" y="2741613"/>
              <a:ext cx="160338" cy="331788"/>
            </a:xfrm>
            <a:custGeom>
              <a:avLst/>
              <a:gdLst/>
              <a:ahLst/>
              <a:cxnLst>
                <a:cxn ang="0">
                  <a:pos x="62" y="22"/>
                </a:cxn>
                <a:cxn ang="0">
                  <a:pos x="51" y="13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9" y="7"/>
                </a:cxn>
                <a:cxn ang="0">
                  <a:pos x="22" y="9"/>
                </a:cxn>
                <a:cxn ang="0">
                  <a:pos x="12" y="9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5" y="18"/>
                </a:cxn>
                <a:cxn ang="0">
                  <a:pos x="10" y="27"/>
                </a:cxn>
                <a:cxn ang="0">
                  <a:pos x="20" y="32"/>
                </a:cxn>
                <a:cxn ang="0">
                  <a:pos x="27" y="34"/>
                </a:cxn>
                <a:cxn ang="0">
                  <a:pos x="31" y="42"/>
                </a:cxn>
                <a:cxn ang="0">
                  <a:pos x="22" y="47"/>
                </a:cxn>
                <a:cxn ang="0">
                  <a:pos x="35" y="58"/>
                </a:cxn>
                <a:cxn ang="0">
                  <a:pos x="40" y="68"/>
                </a:cxn>
                <a:cxn ang="0">
                  <a:pos x="50" y="80"/>
                </a:cxn>
                <a:cxn ang="0">
                  <a:pos x="59" y="89"/>
                </a:cxn>
                <a:cxn ang="0">
                  <a:pos x="61" y="100"/>
                </a:cxn>
                <a:cxn ang="0">
                  <a:pos x="65" y="119"/>
                </a:cxn>
                <a:cxn ang="0">
                  <a:pos x="57" y="132"/>
                </a:cxn>
                <a:cxn ang="0">
                  <a:pos x="47" y="138"/>
                </a:cxn>
                <a:cxn ang="0">
                  <a:pos x="47" y="148"/>
                </a:cxn>
                <a:cxn ang="0">
                  <a:pos x="34" y="148"/>
                </a:cxn>
                <a:cxn ang="0">
                  <a:pos x="27" y="153"/>
                </a:cxn>
                <a:cxn ang="0">
                  <a:pos x="32" y="157"/>
                </a:cxn>
                <a:cxn ang="0">
                  <a:pos x="29" y="167"/>
                </a:cxn>
                <a:cxn ang="0">
                  <a:pos x="34" y="172"/>
                </a:cxn>
                <a:cxn ang="0">
                  <a:pos x="45" y="164"/>
                </a:cxn>
                <a:cxn ang="0">
                  <a:pos x="47" y="159"/>
                </a:cxn>
                <a:cxn ang="0">
                  <a:pos x="50" y="153"/>
                </a:cxn>
                <a:cxn ang="0">
                  <a:pos x="57" y="152"/>
                </a:cxn>
                <a:cxn ang="0">
                  <a:pos x="73" y="145"/>
                </a:cxn>
                <a:cxn ang="0">
                  <a:pos x="81" y="130"/>
                </a:cxn>
                <a:cxn ang="0">
                  <a:pos x="79" y="104"/>
                </a:cxn>
                <a:cxn ang="0">
                  <a:pos x="68" y="86"/>
                </a:cxn>
                <a:cxn ang="0">
                  <a:pos x="50" y="71"/>
                </a:cxn>
                <a:cxn ang="0">
                  <a:pos x="45" y="62"/>
                </a:cxn>
                <a:cxn ang="0">
                  <a:pos x="42" y="47"/>
                </a:cxn>
                <a:cxn ang="0">
                  <a:pos x="50" y="37"/>
                </a:cxn>
                <a:cxn ang="0">
                  <a:pos x="54" y="30"/>
                </a:cxn>
                <a:cxn ang="0">
                  <a:pos x="63" y="24"/>
                </a:cxn>
                <a:cxn ang="0">
                  <a:pos x="64" y="24"/>
                </a:cxn>
                <a:cxn ang="0">
                  <a:pos x="62" y="22"/>
                </a:cxn>
              </a:cxnLst>
              <a:rect l="0" t="0" r="r" b="b"/>
              <a:pathLst>
                <a:path w="84" h="174">
                  <a:moveTo>
                    <a:pt x="62" y="22"/>
                  </a:moveTo>
                  <a:cubicBezTo>
                    <a:pt x="59" y="21"/>
                    <a:pt x="51" y="15"/>
                    <a:pt x="51" y="13"/>
                  </a:cubicBezTo>
                  <a:cubicBezTo>
                    <a:pt x="51" y="11"/>
                    <a:pt x="55" y="7"/>
                    <a:pt x="48" y="7"/>
                  </a:cubicBezTo>
                  <a:cubicBezTo>
                    <a:pt x="40" y="6"/>
                    <a:pt x="40" y="3"/>
                    <a:pt x="38" y="2"/>
                  </a:cubicBezTo>
                  <a:cubicBezTo>
                    <a:pt x="37" y="0"/>
                    <a:pt x="31" y="4"/>
                    <a:pt x="29" y="7"/>
                  </a:cubicBezTo>
                  <a:cubicBezTo>
                    <a:pt x="28" y="11"/>
                    <a:pt x="26" y="7"/>
                    <a:pt x="22" y="9"/>
                  </a:cubicBezTo>
                  <a:cubicBezTo>
                    <a:pt x="18" y="11"/>
                    <a:pt x="14" y="6"/>
                    <a:pt x="12" y="9"/>
                  </a:cubicBezTo>
                  <a:cubicBezTo>
                    <a:pt x="10" y="12"/>
                    <a:pt x="6" y="7"/>
                    <a:pt x="4" y="10"/>
                  </a:cubicBezTo>
                  <a:cubicBezTo>
                    <a:pt x="3" y="11"/>
                    <a:pt x="2" y="11"/>
                    <a:pt x="0" y="12"/>
                  </a:cubicBezTo>
                  <a:cubicBezTo>
                    <a:pt x="2" y="14"/>
                    <a:pt x="5" y="16"/>
                    <a:pt x="5" y="18"/>
                  </a:cubicBezTo>
                  <a:cubicBezTo>
                    <a:pt x="5" y="21"/>
                    <a:pt x="10" y="23"/>
                    <a:pt x="10" y="27"/>
                  </a:cubicBezTo>
                  <a:cubicBezTo>
                    <a:pt x="10" y="30"/>
                    <a:pt x="17" y="33"/>
                    <a:pt x="20" y="32"/>
                  </a:cubicBezTo>
                  <a:cubicBezTo>
                    <a:pt x="22" y="30"/>
                    <a:pt x="27" y="29"/>
                    <a:pt x="27" y="34"/>
                  </a:cubicBezTo>
                  <a:cubicBezTo>
                    <a:pt x="28" y="39"/>
                    <a:pt x="31" y="39"/>
                    <a:pt x="31" y="42"/>
                  </a:cubicBezTo>
                  <a:cubicBezTo>
                    <a:pt x="31" y="46"/>
                    <a:pt x="24" y="44"/>
                    <a:pt x="22" y="47"/>
                  </a:cubicBezTo>
                  <a:cubicBezTo>
                    <a:pt x="21" y="51"/>
                    <a:pt x="35" y="55"/>
                    <a:pt x="35" y="58"/>
                  </a:cubicBezTo>
                  <a:cubicBezTo>
                    <a:pt x="35" y="61"/>
                    <a:pt x="39" y="64"/>
                    <a:pt x="40" y="68"/>
                  </a:cubicBezTo>
                  <a:cubicBezTo>
                    <a:pt x="42" y="72"/>
                    <a:pt x="48" y="76"/>
                    <a:pt x="50" y="80"/>
                  </a:cubicBezTo>
                  <a:cubicBezTo>
                    <a:pt x="51" y="84"/>
                    <a:pt x="57" y="87"/>
                    <a:pt x="59" y="89"/>
                  </a:cubicBezTo>
                  <a:cubicBezTo>
                    <a:pt x="61" y="91"/>
                    <a:pt x="62" y="96"/>
                    <a:pt x="61" y="100"/>
                  </a:cubicBezTo>
                  <a:cubicBezTo>
                    <a:pt x="60" y="104"/>
                    <a:pt x="60" y="112"/>
                    <a:pt x="65" y="119"/>
                  </a:cubicBezTo>
                  <a:cubicBezTo>
                    <a:pt x="69" y="125"/>
                    <a:pt x="60" y="128"/>
                    <a:pt x="57" y="132"/>
                  </a:cubicBezTo>
                  <a:cubicBezTo>
                    <a:pt x="54" y="135"/>
                    <a:pt x="55" y="140"/>
                    <a:pt x="47" y="138"/>
                  </a:cubicBezTo>
                  <a:cubicBezTo>
                    <a:pt x="38" y="136"/>
                    <a:pt x="48" y="145"/>
                    <a:pt x="47" y="148"/>
                  </a:cubicBezTo>
                  <a:cubicBezTo>
                    <a:pt x="45" y="151"/>
                    <a:pt x="34" y="145"/>
                    <a:pt x="34" y="148"/>
                  </a:cubicBezTo>
                  <a:cubicBezTo>
                    <a:pt x="34" y="150"/>
                    <a:pt x="30" y="152"/>
                    <a:pt x="27" y="153"/>
                  </a:cubicBezTo>
                  <a:cubicBezTo>
                    <a:pt x="28" y="155"/>
                    <a:pt x="30" y="156"/>
                    <a:pt x="32" y="157"/>
                  </a:cubicBezTo>
                  <a:cubicBezTo>
                    <a:pt x="35" y="159"/>
                    <a:pt x="29" y="162"/>
                    <a:pt x="29" y="167"/>
                  </a:cubicBezTo>
                  <a:cubicBezTo>
                    <a:pt x="29" y="172"/>
                    <a:pt x="33" y="174"/>
                    <a:pt x="34" y="172"/>
                  </a:cubicBezTo>
                  <a:cubicBezTo>
                    <a:pt x="36" y="169"/>
                    <a:pt x="42" y="165"/>
                    <a:pt x="45" y="164"/>
                  </a:cubicBezTo>
                  <a:cubicBezTo>
                    <a:pt x="47" y="163"/>
                    <a:pt x="45" y="159"/>
                    <a:pt x="47" y="159"/>
                  </a:cubicBezTo>
                  <a:cubicBezTo>
                    <a:pt x="50" y="160"/>
                    <a:pt x="49" y="156"/>
                    <a:pt x="50" y="153"/>
                  </a:cubicBezTo>
                  <a:cubicBezTo>
                    <a:pt x="51" y="151"/>
                    <a:pt x="53" y="152"/>
                    <a:pt x="57" y="152"/>
                  </a:cubicBezTo>
                  <a:cubicBezTo>
                    <a:pt x="61" y="152"/>
                    <a:pt x="67" y="149"/>
                    <a:pt x="73" y="145"/>
                  </a:cubicBezTo>
                  <a:cubicBezTo>
                    <a:pt x="78" y="141"/>
                    <a:pt x="79" y="140"/>
                    <a:pt x="81" y="130"/>
                  </a:cubicBezTo>
                  <a:cubicBezTo>
                    <a:pt x="84" y="119"/>
                    <a:pt x="79" y="107"/>
                    <a:pt x="79" y="104"/>
                  </a:cubicBezTo>
                  <a:cubicBezTo>
                    <a:pt x="79" y="101"/>
                    <a:pt x="71" y="86"/>
                    <a:pt x="68" y="86"/>
                  </a:cubicBezTo>
                  <a:cubicBezTo>
                    <a:pt x="65" y="86"/>
                    <a:pt x="52" y="73"/>
                    <a:pt x="50" y="71"/>
                  </a:cubicBezTo>
                  <a:cubicBezTo>
                    <a:pt x="48" y="69"/>
                    <a:pt x="48" y="65"/>
                    <a:pt x="45" y="62"/>
                  </a:cubicBezTo>
                  <a:cubicBezTo>
                    <a:pt x="42" y="59"/>
                    <a:pt x="41" y="52"/>
                    <a:pt x="42" y="47"/>
                  </a:cubicBezTo>
                  <a:cubicBezTo>
                    <a:pt x="43" y="42"/>
                    <a:pt x="50" y="40"/>
                    <a:pt x="50" y="37"/>
                  </a:cubicBezTo>
                  <a:cubicBezTo>
                    <a:pt x="50" y="33"/>
                    <a:pt x="51" y="30"/>
                    <a:pt x="54" y="30"/>
                  </a:cubicBezTo>
                  <a:cubicBezTo>
                    <a:pt x="58" y="30"/>
                    <a:pt x="62" y="27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3" y="22"/>
                    <a:pt x="62" y="22"/>
                    <a:pt x="62" y="2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1" name="Freeform 63"/>
            <p:cNvSpPr/>
            <p:nvPr/>
          </p:nvSpPr>
          <p:spPr bwMode="auto">
            <a:xfrm>
              <a:off x="6535738" y="2940050"/>
              <a:ext cx="131763" cy="93663"/>
            </a:xfrm>
            <a:custGeom>
              <a:avLst/>
              <a:gdLst/>
              <a:ahLst/>
              <a:cxnLst>
                <a:cxn ang="0">
                  <a:pos x="34" y="44"/>
                </a:cxn>
                <a:cxn ang="0">
                  <a:pos x="47" y="44"/>
                </a:cxn>
                <a:cxn ang="0">
                  <a:pos x="47" y="34"/>
                </a:cxn>
                <a:cxn ang="0">
                  <a:pos x="57" y="28"/>
                </a:cxn>
                <a:cxn ang="0">
                  <a:pos x="65" y="15"/>
                </a:cxn>
                <a:cxn ang="0">
                  <a:pos x="61" y="1"/>
                </a:cxn>
                <a:cxn ang="0">
                  <a:pos x="53" y="2"/>
                </a:cxn>
                <a:cxn ang="0">
                  <a:pos x="45" y="5"/>
                </a:cxn>
                <a:cxn ang="0">
                  <a:pos x="42" y="8"/>
                </a:cxn>
                <a:cxn ang="0">
                  <a:pos x="35" y="3"/>
                </a:cxn>
                <a:cxn ang="0">
                  <a:pos x="20" y="3"/>
                </a:cxn>
                <a:cxn ang="0">
                  <a:pos x="4" y="10"/>
                </a:cxn>
                <a:cxn ang="0">
                  <a:pos x="5" y="21"/>
                </a:cxn>
                <a:cxn ang="0">
                  <a:pos x="6" y="29"/>
                </a:cxn>
                <a:cxn ang="0">
                  <a:pos x="6" y="30"/>
                </a:cxn>
                <a:cxn ang="0">
                  <a:pos x="9" y="40"/>
                </a:cxn>
                <a:cxn ang="0">
                  <a:pos x="16" y="41"/>
                </a:cxn>
                <a:cxn ang="0">
                  <a:pos x="17" y="47"/>
                </a:cxn>
                <a:cxn ang="0">
                  <a:pos x="26" y="48"/>
                </a:cxn>
                <a:cxn ang="0">
                  <a:pos x="27" y="49"/>
                </a:cxn>
                <a:cxn ang="0">
                  <a:pos x="34" y="44"/>
                </a:cxn>
              </a:cxnLst>
              <a:rect l="0" t="0" r="r" b="b"/>
              <a:pathLst>
                <a:path w="69" h="49">
                  <a:moveTo>
                    <a:pt x="34" y="44"/>
                  </a:moveTo>
                  <a:cubicBezTo>
                    <a:pt x="34" y="41"/>
                    <a:pt x="45" y="47"/>
                    <a:pt x="47" y="44"/>
                  </a:cubicBezTo>
                  <a:cubicBezTo>
                    <a:pt x="48" y="41"/>
                    <a:pt x="38" y="32"/>
                    <a:pt x="47" y="34"/>
                  </a:cubicBezTo>
                  <a:cubicBezTo>
                    <a:pt x="55" y="36"/>
                    <a:pt x="54" y="31"/>
                    <a:pt x="57" y="28"/>
                  </a:cubicBezTo>
                  <a:cubicBezTo>
                    <a:pt x="60" y="24"/>
                    <a:pt x="69" y="21"/>
                    <a:pt x="65" y="15"/>
                  </a:cubicBezTo>
                  <a:cubicBezTo>
                    <a:pt x="61" y="10"/>
                    <a:pt x="61" y="5"/>
                    <a:pt x="61" y="1"/>
                  </a:cubicBezTo>
                  <a:cubicBezTo>
                    <a:pt x="58" y="3"/>
                    <a:pt x="54" y="3"/>
                    <a:pt x="53" y="2"/>
                  </a:cubicBezTo>
                  <a:cubicBezTo>
                    <a:pt x="50" y="1"/>
                    <a:pt x="45" y="1"/>
                    <a:pt x="45" y="5"/>
                  </a:cubicBezTo>
                  <a:cubicBezTo>
                    <a:pt x="45" y="9"/>
                    <a:pt x="41" y="9"/>
                    <a:pt x="42" y="8"/>
                  </a:cubicBezTo>
                  <a:cubicBezTo>
                    <a:pt x="42" y="6"/>
                    <a:pt x="38" y="6"/>
                    <a:pt x="35" y="3"/>
                  </a:cubicBezTo>
                  <a:cubicBezTo>
                    <a:pt x="33" y="0"/>
                    <a:pt x="24" y="4"/>
                    <a:pt x="20" y="3"/>
                  </a:cubicBezTo>
                  <a:cubicBezTo>
                    <a:pt x="16" y="1"/>
                    <a:pt x="9" y="5"/>
                    <a:pt x="4" y="10"/>
                  </a:cubicBezTo>
                  <a:cubicBezTo>
                    <a:pt x="0" y="16"/>
                    <a:pt x="5" y="16"/>
                    <a:pt x="5" y="21"/>
                  </a:cubicBezTo>
                  <a:cubicBezTo>
                    <a:pt x="5" y="25"/>
                    <a:pt x="8" y="25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11" y="31"/>
                    <a:pt x="9" y="37"/>
                    <a:pt x="9" y="40"/>
                  </a:cubicBezTo>
                  <a:cubicBezTo>
                    <a:pt x="10" y="43"/>
                    <a:pt x="14" y="41"/>
                    <a:pt x="16" y="41"/>
                  </a:cubicBezTo>
                  <a:cubicBezTo>
                    <a:pt x="19" y="41"/>
                    <a:pt x="15" y="45"/>
                    <a:pt x="17" y="47"/>
                  </a:cubicBezTo>
                  <a:cubicBezTo>
                    <a:pt x="19" y="49"/>
                    <a:pt x="25" y="45"/>
                    <a:pt x="26" y="48"/>
                  </a:cubicBezTo>
                  <a:cubicBezTo>
                    <a:pt x="26" y="48"/>
                    <a:pt x="26" y="49"/>
                    <a:pt x="27" y="49"/>
                  </a:cubicBezTo>
                  <a:cubicBezTo>
                    <a:pt x="30" y="48"/>
                    <a:pt x="34" y="46"/>
                    <a:pt x="34" y="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2" name="Freeform 64"/>
            <p:cNvSpPr/>
            <p:nvPr/>
          </p:nvSpPr>
          <p:spPr bwMode="auto">
            <a:xfrm>
              <a:off x="6492875" y="2762250"/>
              <a:ext cx="160338" cy="195263"/>
            </a:xfrm>
            <a:custGeom>
              <a:avLst/>
              <a:gdLst/>
              <a:ahLst/>
              <a:cxnLst>
                <a:cxn ang="0">
                  <a:pos x="57" y="47"/>
                </a:cxn>
                <a:cxn ang="0">
                  <a:pos x="44" y="36"/>
                </a:cxn>
                <a:cxn ang="0">
                  <a:pos x="53" y="31"/>
                </a:cxn>
                <a:cxn ang="0">
                  <a:pos x="49" y="23"/>
                </a:cxn>
                <a:cxn ang="0">
                  <a:pos x="42" y="21"/>
                </a:cxn>
                <a:cxn ang="0">
                  <a:pos x="32" y="16"/>
                </a:cxn>
                <a:cxn ang="0">
                  <a:pos x="27" y="7"/>
                </a:cxn>
                <a:cxn ang="0">
                  <a:pos x="22" y="1"/>
                </a:cxn>
                <a:cxn ang="0">
                  <a:pos x="18" y="1"/>
                </a:cxn>
                <a:cxn ang="0">
                  <a:pos x="16" y="7"/>
                </a:cxn>
                <a:cxn ang="0">
                  <a:pos x="16" y="16"/>
                </a:cxn>
                <a:cxn ang="0">
                  <a:pos x="10" y="11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3" y="34"/>
                </a:cxn>
                <a:cxn ang="0">
                  <a:pos x="11" y="37"/>
                </a:cxn>
                <a:cxn ang="0">
                  <a:pos x="10" y="49"/>
                </a:cxn>
                <a:cxn ang="0">
                  <a:pos x="7" y="58"/>
                </a:cxn>
                <a:cxn ang="0">
                  <a:pos x="17" y="54"/>
                </a:cxn>
                <a:cxn ang="0">
                  <a:pos x="26" y="53"/>
                </a:cxn>
                <a:cxn ang="0">
                  <a:pos x="33" y="51"/>
                </a:cxn>
                <a:cxn ang="0">
                  <a:pos x="43" y="51"/>
                </a:cxn>
                <a:cxn ang="0">
                  <a:pos x="52" y="59"/>
                </a:cxn>
                <a:cxn ang="0">
                  <a:pos x="52" y="73"/>
                </a:cxn>
                <a:cxn ang="0">
                  <a:pos x="60" y="85"/>
                </a:cxn>
                <a:cxn ang="0">
                  <a:pos x="59" y="97"/>
                </a:cxn>
                <a:cxn ang="0">
                  <a:pos x="64" y="101"/>
                </a:cxn>
                <a:cxn ang="0">
                  <a:pos x="67" y="98"/>
                </a:cxn>
                <a:cxn ang="0">
                  <a:pos x="75" y="95"/>
                </a:cxn>
                <a:cxn ang="0">
                  <a:pos x="83" y="94"/>
                </a:cxn>
                <a:cxn ang="0">
                  <a:pos x="83" y="89"/>
                </a:cxn>
                <a:cxn ang="0">
                  <a:pos x="81" y="78"/>
                </a:cxn>
                <a:cxn ang="0">
                  <a:pos x="72" y="69"/>
                </a:cxn>
                <a:cxn ang="0">
                  <a:pos x="62" y="57"/>
                </a:cxn>
                <a:cxn ang="0">
                  <a:pos x="57" y="47"/>
                </a:cxn>
              </a:cxnLst>
              <a:rect l="0" t="0" r="r" b="b"/>
              <a:pathLst>
                <a:path w="84" h="102">
                  <a:moveTo>
                    <a:pt x="57" y="47"/>
                  </a:moveTo>
                  <a:cubicBezTo>
                    <a:pt x="57" y="44"/>
                    <a:pt x="43" y="40"/>
                    <a:pt x="44" y="36"/>
                  </a:cubicBezTo>
                  <a:cubicBezTo>
                    <a:pt x="46" y="33"/>
                    <a:pt x="53" y="35"/>
                    <a:pt x="53" y="31"/>
                  </a:cubicBezTo>
                  <a:cubicBezTo>
                    <a:pt x="53" y="28"/>
                    <a:pt x="50" y="28"/>
                    <a:pt x="49" y="23"/>
                  </a:cubicBezTo>
                  <a:cubicBezTo>
                    <a:pt x="49" y="18"/>
                    <a:pt x="44" y="19"/>
                    <a:pt x="42" y="21"/>
                  </a:cubicBezTo>
                  <a:cubicBezTo>
                    <a:pt x="39" y="22"/>
                    <a:pt x="32" y="19"/>
                    <a:pt x="32" y="16"/>
                  </a:cubicBezTo>
                  <a:cubicBezTo>
                    <a:pt x="32" y="12"/>
                    <a:pt x="27" y="10"/>
                    <a:pt x="27" y="7"/>
                  </a:cubicBezTo>
                  <a:cubicBezTo>
                    <a:pt x="27" y="5"/>
                    <a:pt x="24" y="3"/>
                    <a:pt x="22" y="1"/>
                  </a:cubicBezTo>
                  <a:cubicBezTo>
                    <a:pt x="21" y="2"/>
                    <a:pt x="19" y="2"/>
                    <a:pt x="18" y="1"/>
                  </a:cubicBezTo>
                  <a:cubicBezTo>
                    <a:pt x="17" y="0"/>
                    <a:pt x="15" y="6"/>
                    <a:pt x="16" y="7"/>
                  </a:cubicBezTo>
                  <a:cubicBezTo>
                    <a:pt x="18" y="8"/>
                    <a:pt x="19" y="17"/>
                    <a:pt x="16" y="16"/>
                  </a:cubicBezTo>
                  <a:cubicBezTo>
                    <a:pt x="12" y="15"/>
                    <a:pt x="12" y="10"/>
                    <a:pt x="10" y="11"/>
                  </a:cubicBezTo>
                  <a:cubicBezTo>
                    <a:pt x="10" y="11"/>
                    <a:pt x="4" y="17"/>
                    <a:pt x="4" y="20"/>
                  </a:cubicBezTo>
                  <a:cubicBezTo>
                    <a:pt x="4" y="22"/>
                    <a:pt x="2" y="22"/>
                    <a:pt x="0" y="23"/>
                  </a:cubicBezTo>
                  <a:cubicBezTo>
                    <a:pt x="1" y="24"/>
                    <a:pt x="2" y="25"/>
                    <a:pt x="2" y="25"/>
                  </a:cubicBezTo>
                  <a:cubicBezTo>
                    <a:pt x="3" y="27"/>
                    <a:pt x="2" y="31"/>
                    <a:pt x="3" y="34"/>
                  </a:cubicBezTo>
                  <a:cubicBezTo>
                    <a:pt x="5" y="38"/>
                    <a:pt x="10" y="32"/>
                    <a:pt x="11" y="37"/>
                  </a:cubicBezTo>
                  <a:cubicBezTo>
                    <a:pt x="13" y="42"/>
                    <a:pt x="10" y="44"/>
                    <a:pt x="10" y="49"/>
                  </a:cubicBezTo>
                  <a:cubicBezTo>
                    <a:pt x="10" y="54"/>
                    <a:pt x="6" y="53"/>
                    <a:pt x="7" y="58"/>
                  </a:cubicBezTo>
                  <a:cubicBezTo>
                    <a:pt x="8" y="62"/>
                    <a:pt x="14" y="57"/>
                    <a:pt x="17" y="54"/>
                  </a:cubicBezTo>
                  <a:cubicBezTo>
                    <a:pt x="21" y="51"/>
                    <a:pt x="24" y="51"/>
                    <a:pt x="26" y="53"/>
                  </a:cubicBezTo>
                  <a:cubicBezTo>
                    <a:pt x="27" y="55"/>
                    <a:pt x="32" y="54"/>
                    <a:pt x="33" y="51"/>
                  </a:cubicBezTo>
                  <a:cubicBezTo>
                    <a:pt x="34" y="49"/>
                    <a:pt x="41" y="48"/>
                    <a:pt x="43" y="51"/>
                  </a:cubicBezTo>
                  <a:cubicBezTo>
                    <a:pt x="46" y="54"/>
                    <a:pt x="48" y="57"/>
                    <a:pt x="52" y="59"/>
                  </a:cubicBezTo>
                  <a:cubicBezTo>
                    <a:pt x="55" y="61"/>
                    <a:pt x="49" y="72"/>
                    <a:pt x="52" y="73"/>
                  </a:cubicBezTo>
                  <a:cubicBezTo>
                    <a:pt x="56" y="74"/>
                    <a:pt x="61" y="79"/>
                    <a:pt x="60" y="85"/>
                  </a:cubicBezTo>
                  <a:cubicBezTo>
                    <a:pt x="60" y="90"/>
                    <a:pt x="63" y="93"/>
                    <a:pt x="59" y="97"/>
                  </a:cubicBezTo>
                  <a:cubicBezTo>
                    <a:pt x="61" y="99"/>
                    <a:pt x="64" y="99"/>
                    <a:pt x="64" y="101"/>
                  </a:cubicBezTo>
                  <a:cubicBezTo>
                    <a:pt x="63" y="102"/>
                    <a:pt x="67" y="102"/>
                    <a:pt x="67" y="98"/>
                  </a:cubicBezTo>
                  <a:cubicBezTo>
                    <a:pt x="67" y="94"/>
                    <a:pt x="72" y="94"/>
                    <a:pt x="75" y="95"/>
                  </a:cubicBezTo>
                  <a:cubicBezTo>
                    <a:pt x="76" y="96"/>
                    <a:pt x="80" y="96"/>
                    <a:pt x="83" y="94"/>
                  </a:cubicBezTo>
                  <a:cubicBezTo>
                    <a:pt x="83" y="92"/>
                    <a:pt x="83" y="90"/>
                    <a:pt x="83" y="89"/>
                  </a:cubicBezTo>
                  <a:cubicBezTo>
                    <a:pt x="84" y="85"/>
                    <a:pt x="83" y="80"/>
                    <a:pt x="81" y="78"/>
                  </a:cubicBezTo>
                  <a:cubicBezTo>
                    <a:pt x="79" y="76"/>
                    <a:pt x="73" y="73"/>
                    <a:pt x="72" y="69"/>
                  </a:cubicBezTo>
                  <a:cubicBezTo>
                    <a:pt x="70" y="65"/>
                    <a:pt x="64" y="61"/>
                    <a:pt x="62" y="57"/>
                  </a:cubicBezTo>
                  <a:cubicBezTo>
                    <a:pt x="61" y="53"/>
                    <a:pt x="57" y="50"/>
                    <a:pt x="57" y="4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3" name="Freeform 65"/>
            <p:cNvSpPr/>
            <p:nvPr/>
          </p:nvSpPr>
          <p:spPr bwMode="auto">
            <a:xfrm>
              <a:off x="6437313" y="2806700"/>
              <a:ext cx="176213" cy="328613"/>
            </a:xfrm>
            <a:custGeom>
              <a:avLst/>
              <a:gdLst/>
              <a:ahLst/>
              <a:cxnLst>
                <a:cxn ang="0">
                  <a:pos x="56" y="91"/>
                </a:cxn>
                <a:cxn ang="0">
                  <a:pos x="55" y="80"/>
                </a:cxn>
                <a:cxn ang="0">
                  <a:pos x="71" y="73"/>
                </a:cxn>
                <a:cxn ang="0">
                  <a:pos x="86" y="73"/>
                </a:cxn>
                <a:cxn ang="0">
                  <a:pos x="88" y="74"/>
                </a:cxn>
                <a:cxn ang="0">
                  <a:pos x="89" y="62"/>
                </a:cxn>
                <a:cxn ang="0">
                  <a:pos x="81" y="50"/>
                </a:cxn>
                <a:cxn ang="0">
                  <a:pos x="81" y="36"/>
                </a:cxn>
                <a:cxn ang="0">
                  <a:pos x="72" y="28"/>
                </a:cxn>
                <a:cxn ang="0">
                  <a:pos x="62" y="28"/>
                </a:cxn>
                <a:cxn ang="0">
                  <a:pos x="55" y="30"/>
                </a:cxn>
                <a:cxn ang="0">
                  <a:pos x="46" y="31"/>
                </a:cxn>
                <a:cxn ang="0">
                  <a:pos x="36" y="35"/>
                </a:cxn>
                <a:cxn ang="0">
                  <a:pos x="39" y="26"/>
                </a:cxn>
                <a:cxn ang="0">
                  <a:pos x="40" y="14"/>
                </a:cxn>
                <a:cxn ang="0">
                  <a:pos x="32" y="11"/>
                </a:cxn>
                <a:cxn ang="0">
                  <a:pos x="31" y="2"/>
                </a:cxn>
                <a:cxn ang="0">
                  <a:pos x="29" y="0"/>
                </a:cxn>
                <a:cxn ang="0">
                  <a:pos x="27" y="2"/>
                </a:cxn>
                <a:cxn ang="0">
                  <a:pos x="17" y="8"/>
                </a:cxn>
                <a:cxn ang="0">
                  <a:pos x="9" y="10"/>
                </a:cxn>
                <a:cxn ang="0">
                  <a:pos x="2" y="14"/>
                </a:cxn>
                <a:cxn ang="0">
                  <a:pos x="0" y="32"/>
                </a:cxn>
                <a:cxn ang="0">
                  <a:pos x="9" y="42"/>
                </a:cxn>
                <a:cxn ang="0">
                  <a:pos x="11" y="50"/>
                </a:cxn>
                <a:cxn ang="0">
                  <a:pos x="10" y="55"/>
                </a:cxn>
                <a:cxn ang="0">
                  <a:pos x="9" y="63"/>
                </a:cxn>
                <a:cxn ang="0">
                  <a:pos x="13" y="75"/>
                </a:cxn>
                <a:cxn ang="0">
                  <a:pos x="17" y="89"/>
                </a:cxn>
                <a:cxn ang="0">
                  <a:pos x="21" y="97"/>
                </a:cxn>
                <a:cxn ang="0">
                  <a:pos x="11" y="116"/>
                </a:cxn>
                <a:cxn ang="0">
                  <a:pos x="8" y="132"/>
                </a:cxn>
                <a:cxn ang="0">
                  <a:pos x="9" y="142"/>
                </a:cxn>
                <a:cxn ang="0">
                  <a:pos x="23" y="157"/>
                </a:cxn>
                <a:cxn ang="0">
                  <a:pos x="27" y="162"/>
                </a:cxn>
                <a:cxn ang="0">
                  <a:pos x="33" y="163"/>
                </a:cxn>
                <a:cxn ang="0">
                  <a:pos x="39" y="170"/>
                </a:cxn>
                <a:cxn ang="0">
                  <a:pos x="48" y="171"/>
                </a:cxn>
                <a:cxn ang="0">
                  <a:pos x="51" y="166"/>
                </a:cxn>
                <a:cxn ang="0">
                  <a:pos x="38" y="159"/>
                </a:cxn>
                <a:cxn ang="0">
                  <a:pos x="30" y="146"/>
                </a:cxn>
                <a:cxn ang="0">
                  <a:pos x="26" y="135"/>
                </a:cxn>
                <a:cxn ang="0">
                  <a:pos x="19" y="130"/>
                </a:cxn>
                <a:cxn ang="0">
                  <a:pos x="20" y="112"/>
                </a:cxn>
                <a:cxn ang="0">
                  <a:pos x="27" y="89"/>
                </a:cxn>
                <a:cxn ang="0">
                  <a:pos x="36" y="86"/>
                </a:cxn>
                <a:cxn ang="0">
                  <a:pos x="45" y="93"/>
                </a:cxn>
                <a:cxn ang="0">
                  <a:pos x="57" y="99"/>
                </a:cxn>
                <a:cxn ang="0">
                  <a:pos x="57" y="100"/>
                </a:cxn>
                <a:cxn ang="0">
                  <a:pos x="57" y="99"/>
                </a:cxn>
                <a:cxn ang="0">
                  <a:pos x="56" y="91"/>
                </a:cxn>
              </a:cxnLst>
              <a:rect l="0" t="0" r="r" b="b"/>
              <a:pathLst>
                <a:path w="92" h="172">
                  <a:moveTo>
                    <a:pt x="56" y="91"/>
                  </a:moveTo>
                  <a:cubicBezTo>
                    <a:pt x="56" y="86"/>
                    <a:pt x="51" y="86"/>
                    <a:pt x="55" y="80"/>
                  </a:cubicBezTo>
                  <a:cubicBezTo>
                    <a:pt x="60" y="75"/>
                    <a:pt x="67" y="71"/>
                    <a:pt x="71" y="73"/>
                  </a:cubicBezTo>
                  <a:cubicBezTo>
                    <a:pt x="75" y="74"/>
                    <a:pt x="84" y="70"/>
                    <a:pt x="86" y="73"/>
                  </a:cubicBezTo>
                  <a:cubicBezTo>
                    <a:pt x="87" y="74"/>
                    <a:pt x="87" y="74"/>
                    <a:pt x="88" y="74"/>
                  </a:cubicBezTo>
                  <a:cubicBezTo>
                    <a:pt x="92" y="70"/>
                    <a:pt x="89" y="67"/>
                    <a:pt x="89" y="62"/>
                  </a:cubicBezTo>
                  <a:cubicBezTo>
                    <a:pt x="90" y="56"/>
                    <a:pt x="85" y="51"/>
                    <a:pt x="81" y="50"/>
                  </a:cubicBezTo>
                  <a:cubicBezTo>
                    <a:pt x="78" y="49"/>
                    <a:pt x="84" y="38"/>
                    <a:pt x="81" y="36"/>
                  </a:cubicBezTo>
                  <a:cubicBezTo>
                    <a:pt x="77" y="34"/>
                    <a:pt x="75" y="31"/>
                    <a:pt x="72" y="28"/>
                  </a:cubicBezTo>
                  <a:cubicBezTo>
                    <a:pt x="70" y="25"/>
                    <a:pt x="63" y="26"/>
                    <a:pt x="62" y="28"/>
                  </a:cubicBezTo>
                  <a:cubicBezTo>
                    <a:pt x="61" y="31"/>
                    <a:pt x="56" y="32"/>
                    <a:pt x="55" y="30"/>
                  </a:cubicBezTo>
                  <a:cubicBezTo>
                    <a:pt x="53" y="28"/>
                    <a:pt x="50" y="28"/>
                    <a:pt x="46" y="31"/>
                  </a:cubicBezTo>
                  <a:cubicBezTo>
                    <a:pt x="43" y="34"/>
                    <a:pt x="37" y="39"/>
                    <a:pt x="36" y="35"/>
                  </a:cubicBezTo>
                  <a:cubicBezTo>
                    <a:pt x="35" y="30"/>
                    <a:pt x="39" y="31"/>
                    <a:pt x="39" y="26"/>
                  </a:cubicBezTo>
                  <a:cubicBezTo>
                    <a:pt x="39" y="21"/>
                    <a:pt x="42" y="19"/>
                    <a:pt x="40" y="14"/>
                  </a:cubicBezTo>
                  <a:cubicBezTo>
                    <a:pt x="39" y="9"/>
                    <a:pt x="34" y="15"/>
                    <a:pt x="32" y="11"/>
                  </a:cubicBezTo>
                  <a:cubicBezTo>
                    <a:pt x="31" y="8"/>
                    <a:pt x="32" y="4"/>
                    <a:pt x="31" y="2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8" y="1"/>
                    <a:pt x="28" y="1"/>
                    <a:pt x="27" y="2"/>
                  </a:cubicBezTo>
                  <a:cubicBezTo>
                    <a:pt x="26" y="4"/>
                    <a:pt x="19" y="5"/>
                    <a:pt x="17" y="8"/>
                  </a:cubicBezTo>
                  <a:cubicBezTo>
                    <a:pt x="15" y="11"/>
                    <a:pt x="10" y="10"/>
                    <a:pt x="9" y="10"/>
                  </a:cubicBezTo>
                  <a:cubicBezTo>
                    <a:pt x="7" y="10"/>
                    <a:pt x="3" y="11"/>
                    <a:pt x="2" y="14"/>
                  </a:cubicBezTo>
                  <a:cubicBezTo>
                    <a:pt x="2" y="17"/>
                    <a:pt x="0" y="30"/>
                    <a:pt x="0" y="32"/>
                  </a:cubicBezTo>
                  <a:cubicBezTo>
                    <a:pt x="0" y="34"/>
                    <a:pt x="6" y="41"/>
                    <a:pt x="9" y="42"/>
                  </a:cubicBezTo>
                  <a:cubicBezTo>
                    <a:pt x="11" y="43"/>
                    <a:pt x="8" y="48"/>
                    <a:pt x="11" y="50"/>
                  </a:cubicBezTo>
                  <a:cubicBezTo>
                    <a:pt x="14" y="51"/>
                    <a:pt x="12" y="55"/>
                    <a:pt x="10" y="55"/>
                  </a:cubicBezTo>
                  <a:cubicBezTo>
                    <a:pt x="9" y="54"/>
                    <a:pt x="11" y="61"/>
                    <a:pt x="9" y="63"/>
                  </a:cubicBezTo>
                  <a:cubicBezTo>
                    <a:pt x="6" y="65"/>
                    <a:pt x="8" y="71"/>
                    <a:pt x="13" y="75"/>
                  </a:cubicBezTo>
                  <a:cubicBezTo>
                    <a:pt x="17" y="79"/>
                    <a:pt x="17" y="85"/>
                    <a:pt x="17" y="89"/>
                  </a:cubicBezTo>
                  <a:cubicBezTo>
                    <a:pt x="17" y="92"/>
                    <a:pt x="21" y="93"/>
                    <a:pt x="21" y="97"/>
                  </a:cubicBezTo>
                  <a:cubicBezTo>
                    <a:pt x="21" y="97"/>
                    <a:pt x="15" y="117"/>
                    <a:pt x="11" y="116"/>
                  </a:cubicBezTo>
                  <a:cubicBezTo>
                    <a:pt x="10" y="121"/>
                    <a:pt x="9" y="128"/>
                    <a:pt x="8" y="132"/>
                  </a:cubicBezTo>
                  <a:cubicBezTo>
                    <a:pt x="7" y="138"/>
                    <a:pt x="6" y="142"/>
                    <a:pt x="9" y="142"/>
                  </a:cubicBezTo>
                  <a:cubicBezTo>
                    <a:pt x="12" y="143"/>
                    <a:pt x="18" y="150"/>
                    <a:pt x="23" y="157"/>
                  </a:cubicBezTo>
                  <a:cubicBezTo>
                    <a:pt x="25" y="159"/>
                    <a:pt x="26" y="161"/>
                    <a:pt x="27" y="162"/>
                  </a:cubicBezTo>
                  <a:cubicBezTo>
                    <a:pt x="29" y="162"/>
                    <a:pt x="31" y="162"/>
                    <a:pt x="33" y="163"/>
                  </a:cubicBezTo>
                  <a:cubicBezTo>
                    <a:pt x="38" y="164"/>
                    <a:pt x="39" y="167"/>
                    <a:pt x="39" y="170"/>
                  </a:cubicBezTo>
                  <a:cubicBezTo>
                    <a:pt x="39" y="172"/>
                    <a:pt x="46" y="171"/>
                    <a:pt x="48" y="171"/>
                  </a:cubicBezTo>
                  <a:cubicBezTo>
                    <a:pt x="49" y="170"/>
                    <a:pt x="47" y="167"/>
                    <a:pt x="51" y="166"/>
                  </a:cubicBezTo>
                  <a:cubicBezTo>
                    <a:pt x="49" y="163"/>
                    <a:pt x="43" y="159"/>
                    <a:pt x="38" y="159"/>
                  </a:cubicBezTo>
                  <a:cubicBezTo>
                    <a:pt x="33" y="158"/>
                    <a:pt x="30" y="150"/>
                    <a:pt x="30" y="146"/>
                  </a:cubicBezTo>
                  <a:cubicBezTo>
                    <a:pt x="31" y="142"/>
                    <a:pt x="26" y="139"/>
                    <a:pt x="26" y="135"/>
                  </a:cubicBezTo>
                  <a:cubicBezTo>
                    <a:pt x="26" y="132"/>
                    <a:pt x="23" y="132"/>
                    <a:pt x="19" y="130"/>
                  </a:cubicBezTo>
                  <a:cubicBezTo>
                    <a:pt x="15" y="128"/>
                    <a:pt x="20" y="117"/>
                    <a:pt x="20" y="112"/>
                  </a:cubicBezTo>
                  <a:cubicBezTo>
                    <a:pt x="21" y="107"/>
                    <a:pt x="29" y="93"/>
                    <a:pt x="27" y="89"/>
                  </a:cubicBezTo>
                  <a:cubicBezTo>
                    <a:pt x="24" y="85"/>
                    <a:pt x="35" y="81"/>
                    <a:pt x="36" y="86"/>
                  </a:cubicBezTo>
                  <a:cubicBezTo>
                    <a:pt x="37" y="91"/>
                    <a:pt x="38" y="93"/>
                    <a:pt x="45" y="93"/>
                  </a:cubicBezTo>
                  <a:cubicBezTo>
                    <a:pt x="51" y="93"/>
                    <a:pt x="51" y="98"/>
                    <a:pt x="57" y="99"/>
                  </a:cubicBezTo>
                  <a:cubicBezTo>
                    <a:pt x="57" y="99"/>
                    <a:pt x="57" y="99"/>
                    <a:pt x="57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95"/>
                    <a:pt x="56" y="95"/>
                    <a:pt x="56" y="9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4" name="Freeform 66"/>
            <p:cNvSpPr/>
            <p:nvPr/>
          </p:nvSpPr>
          <p:spPr bwMode="auto">
            <a:xfrm>
              <a:off x="4665663" y="1922463"/>
              <a:ext cx="207963" cy="169863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2" y="31"/>
                </a:cxn>
                <a:cxn ang="0">
                  <a:pos x="3" y="36"/>
                </a:cxn>
                <a:cxn ang="0">
                  <a:pos x="5" y="41"/>
                </a:cxn>
                <a:cxn ang="0">
                  <a:pos x="7" y="47"/>
                </a:cxn>
                <a:cxn ang="0">
                  <a:pos x="10" y="56"/>
                </a:cxn>
                <a:cxn ang="0">
                  <a:pos x="10" y="61"/>
                </a:cxn>
                <a:cxn ang="0">
                  <a:pos x="16" y="65"/>
                </a:cxn>
                <a:cxn ang="0">
                  <a:pos x="24" y="70"/>
                </a:cxn>
                <a:cxn ang="0">
                  <a:pos x="30" y="73"/>
                </a:cxn>
                <a:cxn ang="0">
                  <a:pos x="36" y="72"/>
                </a:cxn>
                <a:cxn ang="0">
                  <a:pos x="39" y="76"/>
                </a:cxn>
                <a:cxn ang="0">
                  <a:pos x="47" y="78"/>
                </a:cxn>
                <a:cxn ang="0">
                  <a:pos x="52" y="84"/>
                </a:cxn>
                <a:cxn ang="0">
                  <a:pos x="59" y="83"/>
                </a:cxn>
                <a:cxn ang="0">
                  <a:pos x="68" y="85"/>
                </a:cxn>
                <a:cxn ang="0">
                  <a:pos x="77" y="85"/>
                </a:cxn>
                <a:cxn ang="0">
                  <a:pos x="86" y="88"/>
                </a:cxn>
                <a:cxn ang="0">
                  <a:pos x="93" y="89"/>
                </a:cxn>
                <a:cxn ang="0">
                  <a:pos x="93" y="82"/>
                </a:cxn>
                <a:cxn ang="0">
                  <a:pos x="103" y="71"/>
                </a:cxn>
                <a:cxn ang="0">
                  <a:pos x="108" y="67"/>
                </a:cxn>
                <a:cxn ang="0">
                  <a:pos x="104" y="56"/>
                </a:cxn>
                <a:cxn ang="0">
                  <a:pos x="103" y="46"/>
                </a:cxn>
                <a:cxn ang="0">
                  <a:pos x="99" y="40"/>
                </a:cxn>
                <a:cxn ang="0">
                  <a:pos x="106" y="35"/>
                </a:cxn>
                <a:cxn ang="0">
                  <a:pos x="105" y="25"/>
                </a:cxn>
                <a:cxn ang="0">
                  <a:pos x="103" y="16"/>
                </a:cxn>
                <a:cxn ang="0">
                  <a:pos x="95" y="10"/>
                </a:cxn>
                <a:cxn ang="0">
                  <a:pos x="94" y="9"/>
                </a:cxn>
                <a:cxn ang="0">
                  <a:pos x="65" y="8"/>
                </a:cxn>
                <a:cxn ang="0">
                  <a:pos x="59" y="6"/>
                </a:cxn>
                <a:cxn ang="0">
                  <a:pos x="53" y="9"/>
                </a:cxn>
                <a:cxn ang="0">
                  <a:pos x="48" y="2"/>
                </a:cxn>
                <a:cxn ang="0">
                  <a:pos x="23" y="9"/>
                </a:cxn>
                <a:cxn ang="0">
                  <a:pos x="6" y="15"/>
                </a:cxn>
                <a:cxn ang="0">
                  <a:pos x="2" y="18"/>
                </a:cxn>
                <a:cxn ang="0">
                  <a:pos x="2" y="19"/>
                </a:cxn>
              </a:cxnLst>
              <a:rect l="0" t="0" r="r" b="b"/>
              <a:pathLst>
                <a:path w="109" h="89">
                  <a:moveTo>
                    <a:pt x="2" y="19"/>
                  </a:moveTo>
                  <a:cubicBezTo>
                    <a:pt x="3" y="21"/>
                    <a:pt x="4" y="28"/>
                    <a:pt x="2" y="31"/>
                  </a:cubicBezTo>
                  <a:cubicBezTo>
                    <a:pt x="0" y="34"/>
                    <a:pt x="1" y="35"/>
                    <a:pt x="3" y="36"/>
                  </a:cubicBezTo>
                  <a:cubicBezTo>
                    <a:pt x="5" y="37"/>
                    <a:pt x="5" y="39"/>
                    <a:pt x="5" y="41"/>
                  </a:cubicBezTo>
                  <a:cubicBezTo>
                    <a:pt x="5" y="43"/>
                    <a:pt x="7" y="43"/>
                    <a:pt x="7" y="47"/>
                  </a:cubicBezTo>
                  <a:cubicBezTo>
                    <a:pt x="7" y="51"/>
                    <a:pt x="8" y="54"/>
                    <a:pt x="10" y="56"/>
                  </a:cubicBezTo>
                  <a:cubicBezTo>
                    <a:pt x="11" y="57"/>
                    <a:pt x="11" y="59"/>
                    <a:pt x="10" y="61"/>
                  </a:cubicBezTo>
                  <a:cubicBezTo>
                    <a:pt x="12" y="63"/>
                    <a:pt x="14" y="64"/>
                    <a:pt x="16" y="65"/>
                  </a:cubicBezTo>
                  <a:cubicBezTo>
                    <a:pt x="22" y="67"/>
                    <a:pt x="24" y="68"/>
                    <a:pt x="24" y="70"/>
                  </a:cubicBezTo>
                  <a:cubicBezTo>
                    <a:pt x="24" y="72"/>
                    <a:pt x="29" y="75"/>
                    <a:pt x="30" y="73"/>
                  </a:cubicBezTo>
                  <a:cubicBezTo>
                    <a:pt x="31" y="70"/>
                    <a:pt x="34" y="72"/>
                    <a:pt x="36" y="72"/>
                  </a:cubicBezTo>
                  <a:cubicBezTo>
                    <a:pt x="38" y="72"/>
                    <a:pt x="39" y="74"/>
                    <a:pt x="39" y="76"/>
                  </a:cubicBezTo>
                  <a:cubicBezTo>
                    <a:pt x="40" y="77"/>
                    <a:pt x="45" y="76"/>
                    <a:pt x="47" y="78"/>
                  </a:cubicBezTo>
                  <a:cubicBezTo>
                    <a:pt x="48" y="79"/>
                    <a:pt x="49" y="83"/>
                    <a:pt x="52" y="84"/>
                  </a:cubicBezTo>
                  <a:cubicBezTo>
                    <a:pt x="54" y="86"/>
                    <a:pt x="57" y="82"/>
                    <a:pt x="59" y="83"/>
                  </a:cubicBezTo>
                  <a:cubicBezTo>
                    <a:pt x="60" y="85"/>
                    <a:pt x="65" y="86"/>
                    <a:pt x="68" y="85"/>
                  </a:cubicBezTo>
                  <a:cubicBezTo>
                    <a:pt x="71" y="83"/>
                    <a:pt x="73" y="86"/>
                    <a:pt x="77" y="85"/>
                  </a:cubicBezTo>
                  <a:cubicBezTo>
                    <a:pt x="81" y="85"/>
                    <a:pt x="85" y="86"/>
                    <a:pt x="86" y="88"/>
                  </a:cubicBezTo>
                  <a:cubicBezTo>
                    <a:pt x="87" y="88"/>
                    <a:pt x="90" y="89"/>
                    <a:pt x="93" y="89"/>
                  </a:cubicBezTo>
                  <a:cubicBezTo>
                    <a:pt x="94" y="88"/>
                    <a:pt x="92" y="83"/>
                    <a:pt x="93" y="82"/>
                  </a:cubicBezTo>
                  <a:cubicBezTo>
                    <a:pt x="93" y="81"/>
                    <a:pt x="102" y="73"/>
                    <a:pt x="103" y="71"/>
                  </a:cubicBezTo>
                  <a:cubicBezTo>
                    <a:pt x="105" y="69"/>
                    <a:pt x="107" y="69"/>
                    <a:pt x="108" y="67"/>
                  </a:cubicBezTo>
                  <a:cubicBezTo>
                    <a:pt x="109" y="65"/>
                    <a:pt x="105" y="58"/>
                    <a:pt x="104" y="56"/>
                  </a:cubicBezTo>
                  <a:cubicBezTo>
                    <a:pt x="103" y="55"/>
                    <a:pt x="102" y="49"/>
                    <a:pt x="103" y="46"/>
                  </a:cubicBezTo>
                  <a:cubicBezTo>
                    <a:pt x="104" y="44"/>
                    <a:pt x="99" y="42"/>
                    <a:pt x="99" y="40"/>
                  </a:cubicBezTo>
                  <a:cubicBezTo>
                    <a:pt x="99" y="39"/>
                    <a:pt x="103" y="36"/>
                    <a:pt x="106" y="35"/>
                  </a:cubicBezTo>
                  <a:cubicBezTo>
                    <a:pt x="108" y="34"/>
                    <a:pt x="107" y="27"/>
                    <a:pt x="105" y="25"/>
                  </a:cubicBezTo>
                  <a:cubicBezTo>
                    <a:pt x="103" y="23"/>
                    <a:pt x="102" y="20"/>
                    <a:pt x="103" y="16"/>
                  </a:cubicBezTo>
                  <a:cubicBezTo>
                    <a:pt x="105" y="13"/>
                    <a:pt x="96" y="10"/>
                    <a:pt x="95" y="10"/>
                  </a:cubicBezTo>
                  <a:cubicBezTo>
                    <a:pt x="94" y="10"/>
                    <a:pt x="94" y="10"/>
                    <a:pt x="94" y="9"/>
                  </a:cubicBezTo>
                  <a:cubicBezTo>
                    <a:pt x="86" y="11"/>
                    <a:pt x="66" y="9"/>
                    <a:pt x="65" y="8"/>
                  </a:cubicBezTo>
                  <a:cubicBezTo>
                    <a:pt x="64" y="8"/>
                    <a:pt x="61" y="7"/>
                    <a:pt x="59" y="6"/>
                  </a:cubicBezTo>
                  <a:cubicBezTo>
                    <a:pt x="58" y="8"/>
                    <a:pt x="56" y="9"/>
                    <a:pt x="53" y="9"/>
                  </a:cubicBezTo>
                  <a:cubicBezTo>
                    <a:pt x="48" y="9"/>
                    <a:pt x="48" y="5"/>
                    <a:pt x="48" y="2"/>
                  </a:cubicBezTo>
                  <a:cubicBezTo>
                    <a:pt x="48" y="0"/>
                    <a:pt x="28" y="4"/>
                    <a:pt x="23" y="9"/>
                  </a:cubicBezTo>
                  <a:cubicBezTo>
                    <a:pt x="18" y="15"/>
                    <a:pt x="6" y="13"/>
                    <a:pt x="6" y="15"/>
                  </a:cubicBezTo>
                  <a:cubicBezTo>
                    <a:pt x="5" y="17"/>
                    <a:pt x="3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5" name="Freeform 67"/>
            <p:cNvSpPr/>
            <p:nvPr/>
          </p:nvSpPr>
          <p:spPr bwMode="auto">
            <a:xfrm>
              <a:off x="4695825" y="2198688"/>
              <a:ext cx="79375" cy="74613"/>
            </a:xfrm>
            <a:custGeom>
              <a:avLst/>
              <a:gdLst/>
              <a:ahLst/>
              <a:cxnLst>
                <a:cxn ang="0">
                  <a:pos x="31" y="35"/>
                </a:cxn>
                <a:cxn ang="0">
                  <a:pos x="39" y="23"/>
                </a:cxn>
                <a:cxn ang="0">
                  <a:pos x="40" y="8"/>
                </a:cxn>
                <a:cxn ang="0">
                  <a:pos x="30" y="2"/>
                </a:cxn>
                <a:cxn ang="0">
                  <a:pos x="13" y="1"/>
                </a:cxn>
                <a:cxn ang="0">
                  <a:pos x="6" y="2"/>
                </a:cxn>
                <a:cxn ang="0">
                  <a:pos x="1" y="5"/>
                </a:cxn>
                <a:cxn ang="0">
                  <a:pos x="6" y="13"/>
                </a:cxn>
                <a:cxn ang="0">
                  <a:pos x="15" y="24"/>
                </a:cxn>
                <a:cxn ang="0">
                  <a:pos x="24" y="34"/>
                </a:cxn>
                <a:cxn ang="0">
                  <a:pos x="30" y="39"/>
                </a:cxn>
                <a:cxn ang="0">
                  <a:pos x="31" y="35"/>
                </a:cxn>
              </a:cxnLst>
              <a:rect l="0" t="0" r="r" b="b"/>
              <a:pathLst>
                <a:path w="41" h="39">
                  <a:moveTo>
                    <a:pt x="31" y="35"/>
                  </a:moveTo>
                  <a:cubicBezTo>
                    <a:pt x="30" y="33"/>
                    <a:pt x="37" y="23"/>
                    <a:pt x="39" y="23"/>
                  </a:cubicBezTo>
                  <a:cubicBezTo>
                    <a:pt x="41" y="23"/>
                    <a:pt x="41" y="13"/>
                    <a:pt x="40" y="8"/>
                  </a:cubicBezTo>
                  <a:cubicBezTo>
                    <a:pt x="35" y="4"/>
                    <a:pt x="30" y="2"/>
                    <a:pt x="30" y="2"/>
                  </a:cubicBezTo>
                  <a:cubicBezTo>
                    <a:pt x="30" y="2"/>
                    <a:pt x="15" y="2"/>
                    <a:pt x="13" y="1"/>
                  </a:cubicBezTo>
                  <a:cubicBezTo>
                    <a:pt x="10" y="0"/>
                    <a:pt x="8" y="4"/>
                    <a:pt x="6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1" y="8"/>
                    <a:pt x="6" y="9"/>
                    <a:pt x="6" y="13"/>
                  </a:cubicBezTo>
                  <a:cubicBezTo>
                    <a:pt x="6" y="17"/>
                    <a:pt x="15" y="22"/>
                    <a:pt x="15" y="24"/>
                  </a:cubicBezTo>
                  <a:cubicBezTo>
                    <a:pt x="15" y="25"/>
                    <a:pt x="21" y="29"/>
                    <a:pt x="24" y="34"/>
                  </a:cubicBezTo>
                  <a:cubicBezTo>
                    <a:pt x="26" y="35"/>
                    <a:pt x="28" y="37"/>
                    <a:pt x="30" y="39"/>
                  </a:cubicBezTo>
                  <a:cubicBezTo>
                    <a:pt x="30" y="37"/>
                    <a:pt x="31" y="36"/>
                    <a:pt x="31" y="3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6" name="Freeform 68"/>
            <p:cNvSpPr/>
            <p:nvPr/>
          </p:nvSpPr>
          <p:spPr bwMode="auto">
            <a:xfrm>
              <a:off x="4657725" y="2165350"/>
              <a:ext cx="114300" cy="98425"/>
            </a:xfrm>
            <a:custGeom>
              <a:avLst/>
              <a:gdLst/>
              <a:ahLst/>
              <a:cxnLst>
                <a:cxn ang="0">
                  <a:pos x="35" y="42"/>
                </a:cxn>
                <a:cxn ang="0">
                  <a:pos x="26" y="31"/>
                </a:cxn>
                <a:cxn ang="0">
                  <a:pos x="21" y="23"/>
                </a:cxn>
                <a:cxn ang="0">
                  <a:pos x="26" y="20"/>
                </a:cxn>
                <a:cxn ang="0">
                  <a:pos x="33" y="19"/>
                </a:cxn>
                <a:cxn ang="0">
                  <a:pos x="50" y="20"/>
                </a:cxn>
                <a:cxn ang="0">
                  <a:pos x="60" y="26"/>
                </a:cxn>
                <a:cxn ang="0">
                  <a:pos x="60" y="23"/>
                </a:cxn>
                <a:cxn ang="0">
                  <a:pos x="56" y="15"/>
                </a:cxn>
                <a:cxn ang="0">
                  <a:pos x="53" y="8"/>
                </a:cxn>
                <a:cxn ang="0">
                  <a:pos x="50" y="9"/>
                </a:cxn>
                <a:cxn ang="0">
                  <a:pos x="38" y="7"/>
                </a:cxn>
                <a:cxn ang="0">
                  <a:pos x="29" y="0"/>
                </a:cxn>
                <a:cxn ang="0">
                  <a:pos x="22" y="4"/>
                </a:cxn>
                <a:cxn ang="0">
                  <a:pos x="19" y="10"/>
                </a:cxn>
                <a:cxn ang="0">
                  <a:pos x="15" y="15"/>
                </a:cxn>
                <a:cxn ang="0">
                  <a:pos x="8" y="15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11" y="25"/>
                </a:cxn>
                <a:cxn ang="0">
                  <a:pos x="21" y="40"/>
                </a:cxn>
                <a:cxn ang="0">
                  <a:pos x="30" y="45"/>
                </a:cxn>
                <a:cxn ang="0">
                  <a:pos x="40" y="50"/>
                </a:cxn>
                <a:cxn ang="0">
                  <a:pos x="44" y="52"/>
                </a:cxn>
                <a:cxn ang="0">
                  <a:pos x="35" y="42"/>
                </a:cxn>
              </a:cxnLst>
              <a:rect l="0" t="0" r="r" b="b"/>
              <a:pathLst>
                <a:path w="60" h="52">
                  <a:moveTo>
                    <a:pt x="35" y="42"/>
                  </a:moveTo>
                  <a:cubicBezTo>
                    <a:pt x="35" y="40"/>
                    <a:pt x="26" y="35"/>
                    <a:pt x="26" y="31"/>
                  </a:cubicBezTo>
                  <a:cubicBezTo>
                    <a:pt x="26" y="27"/>
                    <a:pt x="21" y="26"/>
                    <a:pt x="21" y="23"/>
                  </a:cubicBezTo>
                  <a:cubicBezTo>
                    <a:pt x="20" y="21"/>
                    <a:pt x="23" y="18"/>
                    <a:pt x="26" y="20"/>
                  </a:cubicBezTo>
                  <a:cubicBezTo>
                    <a:pt x="28" y="22"/>
                    <a:pt x="30" y="18"/>
                    <a:pt x="33" y="19"/>
                  </a:cubicBezTo>
                  <a:cubicBezTo>
                    <a:pt x="35" y="20"/>
                    <a:pt x="50" y="20"/>
                    <a:pt x="50" y="20"/>
                  </a:cubicBezTo>
                  <a:cubicBezTo>
                    <a:pt x="50" y="20"/>
                    <a:pt x="55" y="22"/>
                    <a:pt x="60" y="26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59" y="20"/>
                    <a:pt x="60" y="16"/>
                    <a:pt x="56" y="15"/>
                  </a:cubicBezTo>
                  <a:cubicBezTo>
                    <a:pt x="55" y="14"/>
                    <a:pt x="54" y="11"/>
                    <a:pt x="53" y="8"/>
                  </a:cubicBezTo>
                  <a:cubicBezTo>
                    <a:pt x="52" y="9"/>
                    <a:pt x="50" y="9"/>
                    <a:pt x="50" y="9"/>
                  </a:cubicBezTo>
                  <a:cubicBezTo>
                    <a:pt x="47" y="10"/>
                    <a:pt x="40" y="10"/>
                    <a:pt x="38" y="7"/>
                  </a:cubicBezTo>
                  <a:cubicBezTo>
                    <a:pt x="36" y="5"/>
                    <a:pt x="31" y="1"/>
                    <a:pt x="29" y="0"/>
                  </a:cubicBezTo>
                  <a:cubicBezTo>
                    <a:pt x="28" y="1"/>
                    <a:pt x="24" y="4"/>
                    <a:pt x="22" y="4"/>
                  </a:cubicBezTo>
                  <a:cubicBezTo>
                    <a:pt x="20" y="5"/>
                    <a:pt x="21" y="10"/>
                    <a:pt x="19" y="10"/>
                  </a:cubicBezTo>
                  <a:cubicBezTo>
                    <a:pt x="17" y="10"/>
                    <a:pt x="16" y="13"/>
                    <a:pt x="15" y="15"/>
                  </a:cubicBezTo>
                  <a:cubicBezTo>
                    <a:pt x="15" y="16"/>
                    <a:pt x="10" y="14"/>
                    <a:pt x="8" y="15"/>
                  </a:cubicBezTo>
                  <a:cubicBezTo>
                    <a:pt x="7" y="15"/>
                    <a:pt x="2" y="16"/>
                    <a:pt x="0" y="16"/>
                  </a:cubicBezTo>
                  <a:cubicBezTo>
                    <a:pt x="1" y="18"/>
                    <a:pt x="0" y="21"/>
                    <a:pt x="2" y="21"/>
                  </a:cubicBezTo>
                  <a:cubicBezTo>
                    <a:pt x="5" y="21"/>
                    <a:pt x="11" y="21"/>
                    <a:pt x="11" y="25"/>
                  </a:cubicBezTo>
                  <a:cubicBezTo>
                    <a:pt x="11" y="29"/>
                    <a:pt x="18" y="37"/>
                    <a:pt x="21" y="40"/>
                  </a:cubicBezTo>
                  <a:cubicBezTo>
                    <a:pt x="24" y="43"/>
                    <a:pt x="30" y="43"/>
                    <a:pt x="30" y="45"/>
                  </a:cubicBezTo>
                  <a:cubicBezTo>
                    <a:pt x="30" y="48"/>
                    <a:pt x="35" y="50"/>
                    <a:pt x="40" y="50"/>
                  </a:cubicBezTo>
                  <a:cubicBezTo>
                    <a:pt x="41" y="50"/>
                    <a:pt x="43" y="51"/>
                    <a:pt x="44" y="52"/>
                  </a:cubicBezTo>
                  <a:cubicBezTo>
                    <a:pt x="41" y="47"/>
                    <a:pt x="35" y="43"/>
                    <a:pt x="35" y="4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7" name="Freeform 69"/>
            <p:cNvSpPr/>
            <p:nvPr/>
          </p:nvSpPr>
          <p:spPr bwMode="auto">
            <a:xfrm>
              <a:off x="4768850" y="2270125"/>
              <a:ext cx="39688" cy="77788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7" y="31"/>
                </a:cxn>
                <a:cxn ang="0">
                  <a:pos x="21" y="24"/>
                </a:cxn>
                <a:cxn ang="0">
                  <a:pos x="21" y="24"/>
                </a:cxn>
                <a:cxn ang="0">
                  <a:pos x="15" y="17"/>
                </a:cxn>
                <a:cxn ang="0">
                  <a:pos x="16" y="5"/>
                </a:cxn>
                <a:cxn ang="0">
                  <a:pos x="6" y="0"/>
                </a:cxn>
                <a:cxn ang="0">
                  <a:pos x="1" y="8"/>
                </a:cxn>
                <a:cxn ang="0">
                  <a:pos x="4" y="15"/>
                </a:cxn>
                <a:cxn ang="0">
                  <a:pos x="3" y="32"/>
                </a:cxn>
                <a:cxn ang="0">
                  <a:pos x="11" y="41"/>
                </a:cxn>
                <a:cxn ang="0">
                  <a:pos x="14" y="35"/>
                </a:cxn>
              </a:cxnLst>
              <a:rect l="0" t="0" r="r" b="b"/>
              <a:pathLst>
                <a:path w="21" h="41">
                  <a:moveTo>
                    <a:pt x="14" y="35"/>
                  </a:moveTo>
                  <a:cubicBezTo>
                    <a:pt x="17" y="35"/>
                    <a:pt x="15" y="33"/>
                    <a:pt x="17" y="31"/>
                  </a:cubicBezTo>
                  <a:cubicBezTo>
                    <a:pt x="19" y="29"/>
                    <a:pt x="21" y="26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8" y="21"/>
                    <a:pt x="15" y="20"/>
                    <a:pt x="15" y="17"/>
                  </a:cubicBezTo>
                  <a:cubicBezTo>
                    <a:pt x="14" y="14"/>
                    <a:pt x="15" y="9"/>
                    <a:pt x="16" y="5"/>
                  </a:cubicBezTo>
                  <a:cubicBezTo>
                    <a:pt x="14" y="4"/>
                    <a:pt x="8" y="0"/>
                    <a:pt x="6" y="0"/>
                  </a:cubicBezTo>
                  <a:cubicBezTo>
                    <a:pt x="4" y="0"/>
                    <a:pt x="1" y="4"/>
                    <a:pt x="1" y="8"/>
                  </a:cubicBezTo>
                  <a:cubicBezTo>
                    <a:pt x="5" y="10"/>
                    <a:pt x="7" y="12"/>
                    <a:pt x="4" y="15"/>
                  </a:cubicBezTo>
                  <a:cubicBezTo>
                    <a:pt x="1" y="18"/>
                    <a:pt x="0" y="29"/>
                    <a:pt x="3" y="32"/>
                  </a:cubicBezTo>
                  <a:cubicBezTo>
                    <a:pt x="7" y="34"/>
                    <a:pt x="8" y="40"/>
                    <a:pt x="11" y="41"/>
                  </a:cubicBezTo>
                  <a:cubicBezTo>
                    <a:pt x="12" y="38"/>
                    <a:pt x="12" y="35"/>
                    <a:pt x="14" y="3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8" name="Freeform 70"/>
            <p:cNvSpPr/>
            <p:nvPr/>
          </p:nvSpPr>
          <p:spPr bwMode="auto">
            <a:xfrm>
              <a:off x="4570413" y="2095500"/>
              <a:ext cx="160338" cy="71438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60" y="0"/>
                </a:cxn>
                <a:cxn ang="0">
                  <a:pos x="58" y="5"/>
                </a:cxn>
                <a:cxn ang="0">
                  <a:pos x="48" y="5"/>
                </a:cxn>
                <a:cxn ang="0">
                  <a:pos x="42" y="10"/>
                </a:cxn>
                <a:cxn ang="0">
                  <a:pos x="38" y="17"/>
                </a:cxn>
                <a:cxn ang="0">
                  <a:pos x="33" y="20"/>
                </a:cxn>
                <a:cxn ang="0">
                  <a:pos x="22" y="22"/>
                </a:cxn>
                <a:cxn ang="0">
                  <a:pos x="15" y="23"/>
                </a:cxn>
                <a:cxn ang="0">
                  <a:pos x="9" y="24"/>
                </a:cxn>
                <a:cxn ang="0">
                  <a:pos x="2" y="22"/>
                </a:cxn>
                <a:cxn ang="0">
                  <a:pos x="1" y="28"/>
                </a:cxn>
                <a:cxn ang="0">
                  <a:pos x="7" y="31"/>
                </a:cxn>
                <a:cxn ang="0">
                  <a:pos x="14" y="32"/>
                </a:cxn>
                <a:cxn ang="0">
                  <a:pos x="21" y="30"/>
                </a:cxn>
                <a:cxn ang="0">
                  <a:pos x="30" y="29"/>
                </a:cxn>
                <a:cxn ang="0">
                  <a:pos x="32" y="34"/>
                </a:cxn>
                <a:cxn ang="0">
                  <a:pos x="42" y="35"/>
                </a:cxn>
                <a:cxn ang="0">
                  <a:pos x="55" y="37"/>
                </a:cxn>
                <a:cxn ang="0">
                  <a:pos x="64" y="34"/>
                </a:cxn>
                <a:cxn ang="0">
                  <a:pos x="72" y="31"/>
                </a:cxn>
                <a:cxn ang="0">
                  <a:pos x="72" y="31"/>
                </a:cxn>
                <a:cxn ang="0">
                  <a:pos x="74" y="29"/>
                </a:cxn>
                <a:cxn ang="0">
                  <a:pos x="76" y="24"/>
                </a:cxn>
                <a:cxn ang="0">
                  <a:pos x="77" y="19"/>
                </a:cxn>
                <a:cxn ang="0">
                  <a:pos x="82" y="16"/>
                </a:cxn>
                <a:cxn ang="0">
                  <a:pos x="84" y="13"/>
                </a:cxn>
                <a:cxn ang="0">
                  <a:pos x="79" y="4"/>
                </a:cxn>
                <a:cxn ang="0">
                  <a:pos x="71" y="3"/>
                </a:cxn>
              </a:cxnLst>
              <a:rect l="0" t="0" r="r" b="b"/>
              <a:pathLst>
                <a:path w="84" h="37">
                  <a:moveTo>
                    <a:pt x="71" y="3"/>
                  </a:moveTo>
                  <a:cubicBezTo>
                    <a:pt x="68" y="0"/>
                    <a:pt x="60" y="0"/>
                    <a:pt x="60" y="0"/>
                  </a:cubicBezTo>
                  <a:cubicBezTo>
                    <a:pt x="60" y="0"/>
                    <a:pt x="59" y="3"/>
                    <a:pt x="58" y="5"/>
                  </a:cubicBezTo>
                  <a:cubicBezTo>
                    <a:pt x="57" y="6"/>
                    <a:pt x="52" y="6"/>
                    <a:pt x="48" y="5"/>
                  </a:cubicBezTo>
                  <a:cubicBezTo>
                    <a:pt x="47" y="7"/>
                    <a:pt x="43" y="8"/>
                    <a:pt x="42" y="10"/>
                  </a:cubicBezTo>
                  <a:cubicBezTo>
                    <a:pt x="42" y="12"/>
                    <a:pt x="36" y="11"/>
                    <a:pt x="38" y="17"/>
                  </a:cubicBezTo>
                  <a:cubicBezTo>
                    <a:pt x="40" y="23"/>
                    <a:pt x="35" y="21"/>
                    <a:pt x="33" y="20"/>
                  </a:cubicBezTo>
                  <a:cubicBezTo>
                    <a:pt x="32" y="19"/>
                    <a:pt x="24" y="20"/>
                    <a:pt x="22" y="22"/>
                  </a:cubicBezTo>
                  <a:cubicBezTo>
                    <a:pt x="20" y="24"/>
                    <a:pt x="17" y="24"/>
                    <a:pt x="15" y="23"/>
                  </a:cubicBezTo>
                  <a:cubicBezTo>
                    <a:pt x="14" y="22"/>
                    <a:pt x="10" y="21"/>
                    <a:pt x="9" y="24"/>
                  </a:cubicBezTo>
                  <a:cubicBezTo>
                    <a:pt x="7" y="26"/>
                    <a:pt x="4" y="22"/>
                    <a:pt x="2" y="22"/>
                  </a:cubicBezTo>
                  <a:cubicBezTo>
                    <a:pt x="0" y="22"/>
                    <a:pt x="1" y="27"/>
                    <a:pt x="1" y="28"/>
                  </a:cubicBezTo>
                  <a:cubicBezTo>
                    <a:pt x="1" y="29"/>
                    <a:pt x="4" y="32"/>
                    <a:pt x="7" y="31"/>
                  </a:cubicBezTo>
                  <a:cubicBezTo>
                    <a:pt x="9" y="30"/>
                    <a:pt x="12" y="31"/>
                    <a:pt x="14" y="32"/>
                  </a:cubicBezTo>
                  <a:cubicBezTo>
                    <a:pt x="16" y="34"/>
                    <a:pt x="19" y="31"/>
                    <a:pt x="21" y="30"/>
                  </a:cubicBezTo>
                  <a:cubicBezTo>
                    <a:pt x="22" y="29"/>
                    <a:pt x="29" y="29"/>
                    <a:pt x="30" y="29"/>
                  </a:cubicBezTo>
                  <a:cubicBezTo>
                    <a:pt x="30" y="29"/>
                    <a:pt x="31" y="33"/>
                    <a:pt x="32" y="34"/>
                  </a:cubicBezTo>
                  <a:cubicBezTo>
                    <a:pt x="33" y="34"/>
                    <a:pt x="38" y="35"/>
                    <a:pt x="42" y="35"/>
                  </a:cubicBezTo>
                  <a:cubicBezTo>
                    <a:pt x="46" y="35"/>
                    <a:pt x="53" y="37"/>
                    <a:pt x="55" y="37"/>
                  </a:cubicBezTo>
                  <a:cubicBezTo>
                    <a:pt x="57" y="37"/>
                    <a:pt x="60" y="34"/>
                    <a:pt x="64" y="34"/>
                  </a:cubicBezTo>
                  <a:cubicBezTo>
                    <a:pt x="69" y="34"/>
                    <a:pt x="71" y="31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8"/>
                    <a:pt x="74" y="25"/>
                    <a:pt x="76" y="24"/>
                  </a:cubicBezTo>
                  <a:cubicBezTo>
                    <a:pt x="77" y="22"/>
                    <a:pt x="75" y="19"/>
                    <a:pt x="77" y="19"/>
                  </a:cubicBezTo>
                  <a:cubicBezTo>
                    <a:pt x="79" y="20"/>
                    <a:pt x="82" y="20"/>
                    <a:pt x="82" y="16"/>
                  </a:cubicBezTo>
                  <a:cubicBezTo>
                    <a:pt x="82" y="15"/>
                    <a:pt x="83" y="14"/>
                    <a:pt x="84" y="13"/>
                  </a:cubicBezTo>
                  <a:cubicBezTo>
                    <a:pt x="81" y="10"/>
                    <a:pt x="79" y="4"/>
                    <a:pt x="79" y="4"/>
                  </a:cubicBezTo>
                  <a:cubicBezTo>
                    <a:pt x="79" y="4"/>
                    <a:pt x="74" y="6"/>
                    <a:pt x="71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39" name="Freeform 71"/>
            <p:cNvSpPr/>
            <p:nvPr/>
          </p:nvSpPr>
          <p:spPr bwMode="auto">
            <a:xfrm>
              <a:off x="4706938" y="2103438"/>
              <a:ext cx="142875" cy="80963"/>
            </a:xfrm>
            <a:custGeom>
              <a:avLst/>
              <a:gdLst/>
              <a:ahLst/>
              <a:cxnLst>
                <a:cxn ang="0">
                  <a:pos x="71" y="8"/>
                </a:cxn>
                <a:cxn ang="0">
                  <a:pos x="68" y="7"/>
                </a:cxn>
                <a:cxn ang="0">
                  <a:pos x="61" y="4"/>
                </a:cxn>
                <a:cxn ang="0">
                  <a:pos x="51" y="1"/>
                </a:cxn>
                <a:cxn ang="0">
                  <a:pos x="40" y="7"/>
                </a:cxn>
                <a:cxn ang="0">
                  <a:pos x="28" y="11"/>
                </a:cxn>
                <a:cxn ang="0">
                  <a:pos x="13" y="11"/>
                </a:cxn>
                <a:cxn ang="0">
                  <a:pos x="12" y="9"/>
                </a:cxn>
                <a:cxn ang="0">
                  <a:pos x="10" y="12"/>
                </a:cxn>
                <a:cxn ang="0">
                  <a:pos x="5" y="15"/>
                </a:cxn>
                <a:cxn ang="0">
                  <a:pos x="4" y="20"/>
                </a:cxn>
                <a:cxn ang="0">
                  <a:pos x="2" y="25"/>
                </a:cxn>
                <a:cxn ang="0">
                  <a:pos x="0" y="27"/>
                </a:cxn>
                <a:cxn ang="0">
                  <a:pos x="3" y="32"/>
                </a:cxn>
                <a:cxn ang="0">
                  <a:pos x="3" y="32"/>
                </a:cxn>
                <a:cxn ang="0">
                  <a:pos x="12" y="39"/>
                </a:cxn>
                <a:cxn ang="0">
                  <a:pos x="24" y="41"/>
                </a:cxn>
                <a:cxn ang="0">
                  <a:pos x="39" y="37"/>
                </a:cxn>
                <a:cxn ang="0">
                  <a:pos x="44" y="38"/>
                </a:cxn>
                <a:cxn ang="0">
                  <a:pos x="47" y="39"/>
                </a:cxn>
                <a:cxn ang="0">
                  <a:pos x="54" y="34"/>
                </a:cxn>
                <a:cxn ang="0">
                  <a:pos x="64" y="17"/>
                </a:cxn>
                <a:cxn ang="0">
                  <a:pos x="72" y="12"/>
                </a:cxn>
                <a:cxn ang="0">
                  <a:pos x="71" y="8"/>
                </a:cxn>
              </a:cxnLst>
              <a:rect l="0" t="0" r="r" b="b"/>
              <a:pathLst>
                <a:path w="74" h="42">
                  <a:moveTo>
                    <a:pt x="71" y="8"/>
                  </a:moveTo>
                  <a:cubicBezTo>
                    <a:pt x="70" y="8"/>
                    <a:pt x="69" y="7"/>
                    <a:pt x="68" y="7"/>
                  </a:cubicBezTo>
                  <a:cubicBezTo>
                    <a:pt x="65" y="6"/>
                    <a:pt x="62" y="5"/>
                    <a:pt x="61" y="4"/>
                  </a:cubicBezTo>
                  <a:cubicBezTo>
                    <a:pt x="59" y="2"/>
                    <a:pt x="52" y="1"/>
                    <a:pt x="51" y="1"/>
                  </a:cubicBezTo>
                  <a:cubicBezTo>
                    <a:pt x="50" y="0"/>
                    <a:pt x="43" y="7"/>
                    <a:pt x="40" y="7"/>
                  </a:cubicBezTo>
                  <a:cubicBezTo>
                    <a:pt x="38" y="7"/>
                    <a:pt x="28" y="9"/>
                    <a:pt x="28" y="11"/>
                  </a:cubicBezTo>
                  <a:cubicBezTo>
                    <a:pt x="28" y="14"/>
                    <a:pt x="16" y="14"/>
                    <a:pt x="13" y="11"/>
                  </a:cubicBezTo>
                  <a:cubicBezTo>
                    <a:pt x="13" y="11"/>
                    <a:pt x="12" y="10"/>
                    <a:pt x="12" y="9"/>
                  </a:cubicBezTo>
                  <a:cubicBezTo>
                    <a:pt x="11" y="10"/>
                    <a:pt x="10" y="11"/>
                    <a:pt x="10" y="12"/>
                  </a:cubicBezTo>
                  <a:cubicBezTo>
                    <a:pt x="10" y="16"/>
                    <a:pt x="7" y="16"/>
                    <a:pt x="5" y="15"/>
                  </a:cubicBezTo>
                  <a:cubicBezTo>
                    <a:pt x="3" y="15"/>
                    <a:pt x="5" y="18"/>
                    <a:pt x="4" y="20"/>
                  </a:cubicBezTo>
                  <a:cubicBezTo>
                    <a:pt x="2" y="21"/>
                    <a:pt x="4" y="24"/>
                    <a:pt x="2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1" y="28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3"/>
                    <a:pt x="10" y="37"/>
                    <a:pt x="12" y="39"/>
                  </a:cubicBezTo>
                  <a:cubicBezTo>
                    <a:pt x="14" y="42"/>
                    <a:pt x="21" y="42"/>
                    <a:pt x="24" y="41"/>
                  </a:cubicBezTo>
                  <a:cubicBezTo>
                    <a:pt x="26" y="41"/>
                    <a:pt x="39" y="37"/>
                    <a:pt x="39" y="37"/>
                  </a:cubicBezTo>
                  <a:cubicBezTo>
                    <a:pt x="39" y="37"/>
                    <a:pt x="42" y="38"/>
                    <a:pt x="44" y="38"/>
                  </a:cubicBezTo>
                  <a:cubicBezTo>
                    <a:pt x="44" y="38"/>
                    <a:pt x="46" y="38"/>
                    <a:pt x="47" y="39"/>
                  </a:cubicBezTo>
                  <a:cubicBezTo>
                    <a:pt x="48" y="38"/>
                    <a:pt x="51" y="37"/>
                    <a:pt x="54" y="34"/>
                  </a:cubicBezTo>
                  <a:cubicBezTo>
                    <a:pt x="57" y="30"/>
                    <a:pt x="63" y="18"/>
                    <a:pt x="64" y="17"/>
                  </a:cubicBezTo>
                  <a:cubicBezTo>
                    <a:pt x="66" y="16"/>
                    <a:pt x="70" y="14"/>
                    <a:pt x="72" y="12"/>
                  </a:cubicBezTo>
                  <a:cubicBezTo>
                    <a:pt x="74" y="11"/>
                    <a:pt x="73" y="9"/>
                    <a:pt x="71" y="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0" name="Freeform 72"/>
            <p:cNvSpPr/>
            <p:nvPr/>
          </p:nvSpPr>
          <p:spPr bwMode="auto">
            <a:xfrm>
              <a:off x="4625975" y="2038350"/>
              <a:ext cx="134938" cy="69850"/>
            </a:xfrm>
            <a:custGeom>
              <a:avLst/>
              <a:gdLst/>
              <a:ahLst/>
              <a:cxnLst>
                <a:cxn ang="0">
                  <a:pos x="68" y="17"/>
                </a:cxn>
                <a:cxn ang="0">
                  <a:pos x="60" y="15"/>
                </a:cxn>
                <a:cxn ang="0">
                  <a:pos x="57" y="11"/>
                </a:cxn>
                <a:cxn ang="0">
                  <a:pos x="51" y="12"/>
                </a:cxn>
                <a:cxn ang="0">
                  <a:pos x="45" y="9"/>
                </a:cxn>
                <a:cxn ang="0">
                  <a:pos x="37" y="4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4" y="2"/>
                </a:cxn>
                <a:cxn ang="0">
                  <a:pos x="15" y="6"/>
                </a:cxn>
                <a:cxn ang="0">
                  <a:pos x="3" y="10"/>
                </a:cxn>
                <a:cxn ang="0">
                  <a:pos x="4" y="16"/>
                </a:cxn>
                <a:cxn ang="0">
                  <a:pos x="8" y="26"/>
                </a:cxn>
                <a:cxn ang="0">
                  <a:pos x="20" y="35"/>
                </a:cxn>
                <a:cxn ang="0">
                  <a:pos x="19" y="35"/>
                </a:cxn>
                <a:cxn ang="0">
                  <a:pos x="29" y="35"/>
                </a:cxn>
                <a:cxn ang="0">
                  <a:pos x="31" y="30"/>
                </a:cxn>
                <a:cxn ang="0">
                  <a:pos x="42" y="33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54" y="33"/>
                </a:cxn>
                <a:cxn ang="0">
                  <a:pos x="65" y="27"/>
                </a:cxn>
                <a:cxn ang="0">
                  <a:pos x="71" y="22"/>
                </a:cxn>
                <a:cxn ang="0">
                  <a:pos x="68" y="17"/>
                </a:cxn>
              </a:cxnLst>
              <a:rect l="0" t="0" r="r" b="b"/>
              <a:pathLst>
                <a:path w="71" h="36">
                  <a:moveTo>
                    <a:pt x="68" y="17"/>
                  </a:moveTo>
                  <a:cubicBezTo>
                    <a:pt x="66" y="15"/>
                    <a:pt x="61" y="16"/>
                    <a:pt x="60" y="15"/>
                  </a:cubicBezTo>
                  <a:cubicBezTo>
                    <a:pt x="60" y="13"/>
                    <a:pt x="59" y="11"/>
                    <a:pt x="57" y="11"/>
                  </a:cubicBezTo>
                  <a:cubicBezTo>
                    <a:pt x="55" y="11"/>
                    <a:pt x="52" y="9"/>
                    <a:pt x="51" y="12"/>
                  </a:cubicBezTo>
                  <a:cubicBezTo>
                    <a:pt x="50" y="14"/>
                    <a:pt x="45" y="11"/>
                    <a:pt x="45" y="9"/>
                  </a:cubicBezTo>
                  <a:cubicBezTo>
                    <a:pt x="45" y="7"/>
                    <a:pt x="43" y="6"/>
                    <a:pt x="37" y="4"/>
                  </a:cubicBezTo>
                  <a:cubicBezTo>
                    <a:pt x="35" y="3"/>
                    <a:pt x="33" y="2"/>
                    <a:pt x="31" y="0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9" y="3"/>
                    <a:pt x="26" y="0"/>
                    <a:pt x="24" y="2"/>
                  </a:cubicBezTo>
                  <a:cubicBezTo>
                    <a:pt x="23" y="3"/>
                    <a:pt x="18" y="3"/>
                    <a:pt x="15" y="6"/>
                  </a:cubicBezTo>
                  <a:cubicBezTo>
                    <a:pt x="12" y="8"/>
                    <a:pt x="7" y="10"/>
                    <a:pt x="3" y="10"/>
                  </a:cubicBezTo>
                  <a:cubicBezTo>
                    <a:pt x="0" y="11"/>
                    <a:pt x="3" y="14"/>
                    <a:pt x="4" y="16"/>
                  </a:cubicBezTo>
                  <a:cubicBezTo>
                    <a:pt x="5" y="19"/>
                    <a:pt x="5" y="24"/>
                    <a:pt x="8" y="26"/>
                  </a:cubicBezTo>
                  <a:cubicBezTo>
                    <a:pt x="10" y="28"/>
                    <a:pt x="19" y="33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23" y="36"/>
                    <a:pt x="28" y="36"/>
                    <a:pt x="29" y="35"/>
                  </a:cubicBezTo>
                  <a:cubicBezTo>
                    <a:pt x="30" y="33"/>
                    <a:pt x="31" y="30"/>
                    <a:pt x="31" y="30"/>
                  </a:cubicBezTo>
                  <a:cubicBezTo>
                    <a:pt x="31" y="30"/>
                    <a:pt x="39" y="30"/>
                    <a:pt x="42" y="33"/>
                  </a:cubicBezTo>
                  <a:cubicBezTo>
                    <a:pt x="45" y="36"/>
                    <a:pt x="50" y="34"/>
                    <a:pt x="50" y="34"/>
                  </a:cubicBezTo>
                  <a:cubicBezTo>
                    <a:pt x="50" y="34"/>
                    <a:pt x="50" y="35"/>
                    <a:pt x="51" y="36"/>
                  </a:cubicBezTo>
                  <a:cubicBezTo>
                    <a:pt x="52" y="34"/>
                    <a:pt x="53" y="33"/>
                    <a:pt x="54" y="33"/>
                  </a:cubicBezTo>
                  <a:cubicBezTo>
                    <a:pt x="57" y="32"/>
                    <a:pt x="62" y="32"/>
                    <a:pt x="65" y="27"/>
                  </a:cubicBezTo>
                  <a:cubicBezTo>
                    <a:pt x="66" y="25"/>
                    <a:pt x="69" y="23"/>
                    <a:pt x="71" y="22"/>
                  </a:cubicBezTo>
                  <a:cubicBezTo>
                    <a:pt x="70" y="20"/>
                    <a:pt x="69" y="17"/>
                    <a:pt x="68" y="1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1" name="Freeform 73"/>
            <p:cNvSpPr/>
            <p:nvPr/>
          </p:nvSpPr>
          <p:spPr bwMode="auto">
            <a:xfrm>
              <a:off x="4722813" y="2079625"/>
              <a:ext cx="120650" cy="50800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38" y="3"/>
                </a:cxn>
                <a:cxn ang="0">
                  <a:pos x="29" y="1"/>
                </a:cxn>
                <a:cxn ang="0">
                  <a:pos x="22" y="2"/>
                </a:cxn>
                <a:cxn ang="0">
                  <a:pos x="20" y="1"/>
                </a:cxn>
                <a:cxn ang="0">
                  <a:pos x="14" y="6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5" y="24"/>
                </a:cxn>
                <a:cxn ang="0">
                  <a:pos x="20" y="24"/>
                </a:cxn>
                <a:cxn ang="0">
                  <a:pos x="32" y="20"/>
                </a:cxn>
                <a:cxn ang="0">
                  <a:pos x="43" y="14"/>
                </a:cxn>
                <a:cxn ang="0">
                  <a:pos x="53" y="17"/>
                </a:cxn>
                <a:cxn ang="0">
                  <a:pos x="60" y="20"/>
                </a:cxn>
                <a:cxn ang="0">
                  <a:pos x="58" y="16"/>
                </a:cxn>
                <a:cxn ang="0">
                  <a:pos x="63" y="8"/>
                </a:cxn>
                <a:cxn ang="0">
                  <a:pos x="63" y="7"/>
                </a:cxn>
                <a:cxn ang="0">
                  <a:pos x="56" y="6"/>
                </a:cxn>
                <a:cxn ang="0">
                  <a:pos x="47" y="3"/>
                </a:cxn>
              </a:cxnLst>
              <a:rect l="0" t="0" r="r" b="b"/>
              <a:pathLst>
                <a:path w="63" h="27">
                  <a:moveTo>
                    <a:pt x="47" y="3"/>
                  </a:moveTo>
                  <a:cubicBezTo>
                    <a:pt x="43" y="4"/>
                    <a:pt x="41" y="1"/>
                    <a:pt x="38" y="3"/>
                  </a:cubicBezTo>
                  <a:cubicBezTo>
                    <a:pt x="35" y="4"/>
                    <a:pt x="30" y="3"/>
                    <a:pt x="29" y="1"/>
                  </a:cubicBezTo>
                  <a:cubicBezTo>
                    <a:pt x="27" y="0"/>
                    <a:pt x="24" y="4"/>
                    <a:pt x="22" y="2"/>
                  </a:cubicBezTo>
                  <a:cubicBezTo>
                    <a:pt x="21" y="2"/>
                    <a:pt x="21" y="1"/>
                    <a:pt x="20" y="1"/>
                  </a:cubicBezTo>
                  <a:cubicBezTo>
                    <a:pt x="18" y="2"/>
                    <a:pt x="15" y="4"/>
                    <a:pt x="14" y="6"/>
                  </a:cubicBezTo>
                  <a:cubicBezTo>
                    <a:pt x="11" y="11"/>
                    <a:pt x="6" y="11"/>
                    <a:pt x="3" y="12"/>
                  </a:cubicBezTo>
                  <a:cubicBezTo>
                    <a:pt x="2" y="12"/>
                    <a:pt x="1" y="13"/>
                    <a:pt x="0" y="15"/>
                  </a:cubicBezTo>
                  <a:cubicBezTo>
                    <a:pt x="1" y="18"/>
                    <a:pt x="3" y="22"/>
                    <a:pt x="5" y="24"/>
                  </a:cubicBezTo>
                  <a:cubicBezTo>
                    <a:pt x="8" y="27"/>
                    <a:pt x="20" y="27"/>
                    <a:pt x="20" y="24"/>
                  </a:cubicBezTo>
                  <a:cubicBezTo>
                    <a:pt x="20" y="22"/>
                    <a:pt x="30" y="20"/>
                    <a:pt x="32" y="20"/>
                  </a:cubicBezTo>
                  <a:cubicBezTo>
                    <a:pt x="35" y="20"/>
                    <a:pt x="42" y="13"/>
                    <a:pt x="43" y="14"/>
                  </a:cubicBezTo>
                  <a:cubicBezTo>
                    <a:pt x="44" y="14"/>
                    <a:pt x="51" y="15"/>
                    <a:pt x="53" y="17"/>
                  </a:cubicBezTo>
                  <a:cubicBezTo>
                    <a:pt x="54" y="18"/>
                    <a:pt x="57" y="19"/>
                    <a:pt x="60" y="20"/>
                  </a:cubicBezTo>
                  <a:cubicBezTo>
                    <a:pt x="59" y="18"/>
                    <a:pt x="58" y="17"/>
                    <a:pt x="58" y="16"/>
                  </a:cubicBezTo>
                  <a:cubicBezTo>
                    <a:pt x="58" y="14"/>
                    <a:pt x="62" y="9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0" y="7"/>
                    <a:pt x="57" y="6"/>
                    <a:pt x="56" y="6"/>
                  </a:cubicBezTo>
                  <a:cubicBezTo>
                    <a:pt x="55" y="4"/>
                    <a:pt x="51" y="3"/>
                    <a:pt x="47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2" name="Freeform 74"/>
            <p:cNvSpPr/>
            <p:nvPr/>
          </p:nvSpPr>
          <p:spPr bwMode="auto">
            <a:xfrm>
              <a:off x="4151313" y="2281238"/>
              <a:ext cx="80963" cy="133350"/>
            </a:xfrm>
            <a:custGeom>
              <a:avLst/>
              <a:gdLst/>
              <a:ahLst/>
              <a:cxnLst>
                <a:cxn ang="0">
                  <a:pos x="30" y="57"/>
                </a:cxn>
                <a:cxn ang="0">
                  <a:pos x="28" y="52"/>
                </a:cxn>
                <a:cxn ang="0">
                  <a:pos x="31" y="45"/>
                </a:cxn>
                <a:cxn ang="0">
                  <a:pos x="27" y="39"/>
                </a:cxn>
                <a:cxn ang="0">
                  <a:pos x="30" y="35"/>
                </a:cxn>
                <a:cxn ang="0">
                  <a:pos x="32" y="27"/>
                </a:cxn>
                <a:cxn ang="0">
                  <a:pos x="31" y="17"/>
                </a:cxn>
                <a:cxn ang="0">
                  <a:pos x="39" y="10"/>
                </a:cxn>
                <a:cxn ang="0">
                  <a:pos x="36" y="6"/>
                </a:cxn>
                <a:cxn ang="0">
                  <a:pos x="29" y="4"/>
                </a:cxn>
                <a:cxn ang="0">
                  <a:pos x="25" y="4"/>
                </a:cxn>
                <a:cxn ang="0">
                  <a:pos x="18" y="3"/>
                </a:cxn>
                <a:cxn ang="0">
                  <a:pos x="14" y="2"/>
                </a:cxn>
                <a:cxn ang="0">
                  <a:pos x="11" y="4"/>
                </a:cxn>
                <a:cxn ang="0">
                  <a:pos x="11" y="11"/>
                </a:cxn>
                <a:cxn ang="0">
                  <a:pos x="4" y="38"/>
                </a:cxn>
                <a:cxn ang="0">
                  <a:pos x="8" y="48"/>
                </a:cxn>
                <a:cxn ang="0">
                  <a:pos x="10" y="67"/>
                </a:cxn>
                <a:cxn ang="0">
                  <a:pos x="18" y="70"/>
                </a:cxn>
                <a:cxn ang="0">
                  <a:pos x="27" y="68"/>
                </a:cxn>
                <a:cxn ang="0">
                  <a:pos x="26" y="64"/>
                </a:cxn>
                <a:cxn ang="0">
                  <a:pos x="30" y="57"/>
                </a:cxn>
              </a:cxnLst>
              <a:rect l="0" t="0" r="r" b="b"/>
              <a:pathLst>
                <a:path w="42" h="70">
                  <a:moveTo>
                    <a:pt x="30" y="57"/>
                  </a:moveTo>
                  <a:cubicBezTo>
                    <a:pt x="35" y="56"/>
                    <a:pt x="29" y="53"/>
                    <a:pt x="28" y="52"/>
                  </a:cubicBezTo>
                  <a:cubicBezTo>
                    <a:pt x="27" y="50"/>
                    <a:pt x="28" y="45"/>
                    <a:pt x="31" y="45"/>
                  </a:cubicBezTo>
                  <a:cubicBezTo>
                    <a:pt x="33" y="45"/>
                    <a:pt x="31" y="43"/>
                    <a:pt x="27" y="39"/>
                  </a:cubicBezTo>
                  <a:cubicBezTo>
                    <a:pt x="24" y="36"/>
                    <a:pt x="27" y="35"/>
                    <a:pt x="30" y="35"/>
                  </a:cubicBezTo>
                  <a:cubicBezTo>
                    <a:pt x="33" y="35"/>
                    <a:pt x="29" y="30"/>
                    <a:pt x="32" y="27"/>
                  </a:cubicBezTo>
                  <a:cubicBezTo>
                    <a:pt x="35" y="24"/>
                    <a:pt x="31" y="19"/>
                    <a:pt x="31" y="17"/>
                  </a:cubicBezTo>
                  <a:cubicBezTo>
                    <a:pt x="31" y="14"/>
                    <a:pt x="35" y="13"/>
                    <a:pt x="39" y="10"/>
                  </a:cubicBezTo>
                  <a:cubicBezTo>
                    <a:pt x="42" y="7"/>
                    <a:pt x="36" y="8"/>
                    <a:pt x="36" y="6"/>
                  </a:cubicBezTo>
                  <a:cubicBezTo>
                    <a:pt x="36" y="3"/>
                    <a:pt x="32" y="2"/>
                    <a:pt x="29" y="4"/>
                  </a:cubicBezTo>
                  <a:cubicBezTo>
                    <a:pt x="26" y="6"/>
                    <a:pt x="27" y="4"/>
                    <a:pt x="25" y="4"/>
                  </a:cubicBezTo>
                  <a:cubicBezTo>
                    <a:pt x="22" y="4"/>
                    <a:pt x="18" y="5"/>
                    <a:pt x="18" y="3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13" y="3"/>
                    <a:pt x="12" y="4"/>
                    <a:pt x="11" y="4"/>
                  </a:cubicBezTo>
                  <a:cubicBezTo>
                    <a:pt x="10" y="7"/>
                    <a:pt x="10" y="10"/>
                    <a:pt x="11" y="11"/>
                  </a:cubicBezTo>
                  <a:cubicBezTo>
                    <a:pt x="13" y="15"/>
                    <a:pt x="8" y="33"/>
                    <a:pt x="4" y="38"/>
                  </a:cubicBezTo>
                  <a:cubicBezTo>
                    <a:pt x="0" y="43"/>
                    <a:pt x="4" y="45"/>
                    <a:pt x="8" y="48"/>
                  </a:cubicBezTo>
                  <a:cubicBezTo>
                    <a:pt x="13" y="52"/>
                    <a:pt x="10" y="64"/>
                    <a:pt x="10" y="67"/>
                  </a:cubicBezTo>
                  <a:cubicBezTo>
                    <a:pt x="10" y="70"/>
                    <a:pt x="14" y="70"/>
                    <a:pt x="18" y="70"/>
                  </a:cubicBezTo>
                  <a:cubicBezTo>
                    <a:pt x="21" y="70"/>
                    <a:pt x="24" y="68"/>
                    <a:pt x="27" y="68"/>
                  </a:cubicBezTo>
                  <a:cubicBezTo>
                    <a:pt x="26" y="66"/>
                    <a:pt x="26" y="65"/>
                    <a:pt x="26" y="64"/>
                  </a:cubicBezTo>
                  <a:cubicBezTo>
                    <a:pt x="26" y="62"/>
                    <a:pt x="26" y="58"/>
                    <a:pt x="30" y="5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3" name="Freeform 75"/>
            <p:cNvSpPr/>
            <p:nvPr/>
          </p:nvSpPr>
          <p:spPr bwMode="auto">
            <a:xfrm>
              <a:off x="4430713" y="1968500"/>
              <a:ext cx="88900" cy="76200"/>
            </a:xfrm>
            <a:custGeom>
              <a:avLst/>
              <a:gdLst/>
              <a:ahLst/>
              <a:cxnLst>
                <a:cxn ang="0">
                  <a:pos x="15" y="31"/>
                </a:cxn>
                <a:cxn ang="0">
                  <a:pos x="23" y="32"/>
                </a:cxn>
                <a:cxn ang="0">
                  <a:pos x="31" y="38"/>
                </a:cxn>
                <a:cxn ang="0">
                  <a:pos x="33" y="40"/>
                </a:cxn>
                <a:cxn ang="0">
                  <a:pos x="35" y="32"/>
                </a:cxn>
                <a:cxn ang="0">
                  <a:pos x="35" y="26"/>
                </a:cxn>
                <a:cxn ang="0">
                  <a:pos x="42" y="23"/>
                </a:cxn>
                <a:cxn ang="0">
                  <a:pos x="44" y="20"/>
                </a:cxn>
                <a:cxn ang="0">
                  <a:pos x="40" y="14"/>
                </a:cxn>
                <a:cxn ang="0">
                  <a:pos x="46" y="8"/>
                </a:cxn>
                <a:cxn ang="0">
                  <a:pos x="46" y="1"/>
                </a:cxn>
                <a:cxn ang="0">
                  <a:pos x="43" y="2"/>
                </a:cxn>
                <a:cxn ang="0">
                  <a:pos x="32" y="2"/>
                </a:cxn>
                <a:cxn ang="0">
                  <a:pos x="27" y="10"/>
                </a:cxn>
                <a:cxn ang="0">
                  <a:pos x="22" y="10"/>
                </a:cxn>
                <a:cxn ang="0">
                  <a:pos x="16" y="13"/>
                </a:cxn>
                <a:cxn ang="0">
                  <a:pos x="11" y="22"/>
                </a:cxn>
                <a:cxn ang="0">
                  <a:pos x="2" y="33"/>
                </a:cxn>
                <a:cxn ang="0">
                  <a:pos x="0" y="34"/>
                </a:cxn>
                <a:cxn ang="0">
                  <a:pos x="4" y="35"/>
                </a:cxn>
                <a:cxn ang="0">
                  <a:pos x="15" y="31"/>
                </a:cxn>
              </a:cxnLst>
              <a:rect l="0" t="0" r="r" b="b"/>
              <a:pathLst>
                <a:path w="47" h="40">
                  <a:moveTo>
                    <a:pt x="15" y="31"/>
                  </a:moveTo>
                  <a:cubicBezTo>
                    <a:pt x="17" y="29"/>
                    <a:pt x="21" y="30"/>
                    <a:pt x="23" y="32"/>
                  </a:cubicBezTo>
                  <a:cubicBezTo>
                    <a:pt x="25" y="34"/>
                    <a:pt x="28" y="35"/>
                    <a:pt x="31" y="38"/>
                  </a:cubicBezTo>
                  <a:cubicBezTo>
                    <a:pt x="32" y="39"/>
                    <a:pt x="33" y="40"/>
                    <a:pt x="33" y="40"/>
                  </a:cubicBezTo>
                  <a:cubicBezTo>
                    <a:pt x="34" y="38"/>
                    <a:pt x="34" y="34"/>
                    <a:pt x="35" y="32"/>
                  </a:cubicBezTo>
                  <a:cubicBezTo>
                    <a:pt x="36" y="29"/>
                    <a:pt x="34" y="26"/>
                    <a:pt x="35" y="26"/>
                  </a:cubicBezTo>
                  <a:cubicBezTo>
                    <a:pt x="37" y="26"/>
                    <a:pt x="42" y="26"/>
                    <a:pt x="42" y="23"/>
                  </a:cubicBezTo>
                  <a:cubicBezTo>
                    <a:pt x="42" y="20"/>
                    <a:pt x="43" y="21"/>
                    <a:pt x="44" y="20"/>
                  </a:cubicBezTo>
                  <a:cubicBezTo>
                    <a:pt x="45" y="18"/>
                    <a:pt x="41" y="15"/>
                    <a:pt x="40" y="14"/>
                  </a:cubicBezTo>
                  <a:cubicBezTo>
                    <a:pt x="40" y="13"/>
                    <a:pt x="43" y="12"/>
                    <a:pt x="46" y="8"/>
                  </a:cubicBezTo>
                  <a:cubicBezTo>
                    <a:pt x="47" y="7"/>
                    <a:pt x="47" y="4"/>
                    <a:pt x="46" y="1"/>
                  </a:cubicBezTo>
                  <a:cubicBezTo>
                    <a:pt x="45" y="2"/>
                    <a:pt x="44" y="3"/>
                    <a:pt x="43" y="2"/>
                  </a:cubicBezTo>
                  <a:cubicBezTo>
                    <a:pt x="40" y="0"/>
                    <a:pt x="37" y="1"/>
                    <a:pt x="32" y="2"/>
                  </a:cubicBezTo>
                  <a:cubicBezTo>
                    <a:pt x="27" y="3"/>
                    <a:pt x="25" y="8"/>
                    <a:pt x="27" y="10"/>
                  </a:cubicBezTo>
                  <a:cubicBezTo>
                    <a:pt x="29" y="12"/>
                    <a:pt x="22" y="13"/>
                    <a:pt x="22" y="10"/>
                  </a:cubicBezTo>
                  <a:cubicBezTo>
                    <a:pt x="21" y="8"/>
                    <a:pt x="16" y="9"/>
                    <a:pt x="16" y="13"/>
                  </a:cubicBezTo>
                  <a:cubicBezTo>
                    <a:pt x="17" y="16"/>
                    <a:pt x="11" y="18"/>
                    <a:pt x="11" y="22"/>
                  </a:cubicBezTo>
                  <a:cubicBezTo>
                    <a:pt x="12" y="26"/>
                    <a:pt x="6" y="30"/>
                    <a:pt x="2" y="33"/>
                  </a:cubicBezTo>
                  <a:cubicBezTo>
                    <a:pt x="2" y="33"/>
                    <a:pt x="1" y="33"/>
                    <a:pt x="0" y="34"/>
                  </a:cubicBezTo>
                  <a:cubicBezTo>
                    <a:pt x="2" y="34"/>
                    <a:pt x="4" y="35"/>
                    <a:pt x="4" y="35"/>
                  </a:cubicBezTo>
                  <a:cubicBezTo>
                    <a:pt x="8" y="35"/>
                    <a:pt x="13" y="33"/>
                    <a:pt x="15" y="3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4" name="Freeform 76"/>
            <p:cNvSpPr/>
            <p:nvPr/>
          </p:nvSpPr>
          <p:spPr bwMode="auto">
            <a:xfrm>
              <a:off x="4487863" y="2065338"/>
              <a:ext cx="1587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9"/>
                </a:cxn>
                <a:cxn ang="0">
                  <a:pos x="8" y="1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2" y="1"/>
                    <a:pt x="0" y="4"/>
                    <a:pt x="0" y="9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7" y="4"/>
                    <a:pt x="5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5" name="Freeform 77"/>
            <p:cNvSpPr/>
            <p:nvPr/>
          </p:nvSpPr>
          <p:spPr bwMode="auto">
            <a:xfrm>
              <a:off x="4416425" y="2024063"/>
              <a:ext cx="84138" cy="603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5" y="14"/>
                </a:cxn>
                <a:cxn ang="0">
                  <a:pos x="11" y="17"/>
                </a:cxn>
                <a:cxn ang="0">
                  <a:pos x="18" y="21"/>
                </a:cxn>
                <a:cxn ang="0">
                  <a:pos x="21" y="25"/>
                </a:cxn>
                <a:cxn ang="0">
                  <a:pos x="26" y="23"/>
                </a:cxn>
                <a:cxn ang="0">
                  <a:pos x="30" y="28"/>
                </a:cxn>
                <a:cxn ang="0">
                  <a:pos x="35" y="32"/>
                </a:cxn>
                <a:cxn ang="0">
                  <a:pos x="37" y="31"/>
                </a:cxn>
                <a:cxn ang="0">
                  <a:pos x="41" y="22"/>
                </a:cxn>
                <a:cxn ang="0">
                  <a:pos x="43" y="19"/>
                </a:cxn>
                <a:cxn ang="0">
                  <a:pos x="40" y="12"/>
                </a:cxn>
                <a:cxn ang="0">
                  <a:pos x="40" y="11"/>
                </a:cxn>
                <a:cxn ang="0">
                  <a:pos x="38" y="9"/>
                </a:cxn>
                <a:cxn ang="0">
                  <a:pos x="30" y="3"/>
                </a:cxn>
                <a:cxn ang="0">
                  <a:pos x="22" y="2"/>
                </a:cxn>
                <a:cxn ang="0">
                  <a:pos x="11" y="6"/>
                </a:cxn>
                <a:cxn ang="0">
                  <a:pos x="7" y="5"/>
                </a:cxn>
                <a:cxn ang="0">
                  <a:pos x="0" y="8"/>
                </a:cxn>
                <a:cxn ang="0">
                  <a:pos x="1" y="9"/>
                </a:cxn>
              </a:cxnLst>
              <a:rect l="0" t="0" r="r" b="b"/>
              <a:pathLst>
                <a:path w="44" h="32">
                  <a:moveTo>
                    <a:pt x="1" y="9"/>
                  </a:moveTo>
                  <a:cubicBezTo>
                    <a:pt x="2" y="11"/>
                    <a:pt x="4" y="15"/>
                    <a:pt x="5" y="14"/>
                  </a:cubicBezTo>
                  <a:cubicBezTo>
                    <a:pt x="6" y="12"/>
                    <a:pt x="9" y="16"/>
                    <a:pt x="11" y="17"/>
                  </a:cubicBezTo>
                  <a:cubicBezTo>
                    <a:pt x="13" y="18"/>
                    <a:pt x="18" y="20"/>
                    <a:pt x="18" y="21"/>
                  </a:cubicBezTo>
                  <a:cubicBezTo>
                    <a:pt x="18" y="23"/>
                    <a:pt x="19" y="26"/>
                    <a:pt x="21" y="25"/>
                  </a:cubicBezTo>
                  <a:cubicBezTo>
                    <a:pt x="24" y="24"/>
                    <a:pt x="26" y="21"/>
                    <a:pt x="26" y="23"/>
                  </a:cubicBezTo>
                  <a:cubicBezTo>
                    <a:pt x="26" y="25"/>
                    <a:pt x="27" y="28"/>
                    <a:pt x="30" y="28"/>
                  </a:cubicBezTo>
                  <a:cubicBezTo>
                    <a:pt x="32" y="27"/>
                    <a:pt x="33" y="32"/>
                    <a:pt x="35" y="32"/>
                  </a:cubicBezTo>
                  <a:cubicBezTo>
                    <a:pt x="36" y="31"/>
                    <a:pt x="36" y="31"/>
                    <a:pt x="37" y="31"/>
                  </a:cubicBezTo>
                  <a:cubicBezTo>
                    <a:pt x="37" y="26"/>
                    <a:pt x="39" y="23"/>
                    <a:pt x="41" y="22"/>
                  </a:cubicBezTo>
                  <a:cubicBezTo>
                    <a:pt x="42" y="21"/>
                    <a:pt x="43" y="20"/>
                    <a:pt x="43" y="19"/>
                  </a:cubicBezTo>
                  <a:cubicBezTo>
                    <a:pt x="44" y="17"/>
                    <a:pt x="40" y="14"/>
                    <a:pt x="40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39" y="10"/>
                    <a:pt x="38" y="9"/>
                  </a:cubicBezTo>
                  <a:cubicBezTo>
                    <a:pt x="35" y="6"/>
                    <a:pt x="32" y="5"/>
                    <a:pt x="30" y="3"/>
                  </a:cubicBezTo>
                  <a:cubicBezTo>
                    <a:pt x="28" y="1"/>
                    <a:pt x="24" y="0"/>
                    <a:pt x="22" y="2"/>
                  </a:cubicBezTo>
                  <a:cubicBezTo>
                    <a:pt x="20" y="4"/>
                    <a:pt x="15" y="6"/>
                    <a:pt x="11" y="6"/>
                  </a:cubicBezTo>
                  <a:cubicBezTo>
                    <a:pt x="11" y="6"/>
                    <a:pt x="9" y="5"/>
                    <a:pt x="7" y="5"/>
                  </a:cubicBezTo>
                  <a:cubicBezTo>
                    <a:pt x="5" y="6"/>
                    <a:pt x="2" y="7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6" name="Freeform 78"/>
            <p:cNvSpPr/>
            <p:nvPr/>
          </p:nvSpPr>
          <p:spPr bwMode="auto">
            <a:xfrm>
              <a:off x="4797425" y="2112963"/>
              <a:ext cx="195263" cy="128588"/>
            </a:xfrm>
            <a:custGeom>
              <a:avLst/>
              <a:gdLst/>
              <a:ahLst/>
              <a:cxnLst>
                <a:cxn ang="0">
                  <a:pos x="91" y="45"/>
                </a:cxn>
                <a:cxn ang="0">
                  <a:pos x="87" y="42"/>
                </a:cxn>
                <a:cxn ang="0">
                  <a:pos x="87" y="41"/>
                </a:cxn>
                <a:cxn ang="0">
                  <a:pos x="85" y="29"/>
                </a:cxn>
                <a:cxn ang="0">
                  <a:pos x="78" y="13"/>
                </a:cxn>
                <a:cxn ang="0">
                  <a:pos x="70" y="0"/>
                </a:cxn>
                <a:cxn ang="0">
                  <a:pos x="65" y="3"/>
                </a:cxn>
                <a:cxn ang="0">
                  <a:pos x="59" y="6"/>
                </a:cxn>
                <a:cxn ang="0">
                  <a:pos x="53" y="7"/>
                </a:cxn>
                <a:cxn ang="0">
                  <a:pos x="48" y="8"/>
                </a:cxn>
                <a:cxn ang="0">
                  <a:pos x="41" y="6"/>
                </a:cxn>
                <a:cxn ang="0">
                  <a:pos x="30" y="4"/>
                </a:cxn>
                <a:cxn ang="0">
                  <a:pos x="26" y="5"/>
                </a:cxn>
                <a:cxn ang="0">
                  <a:pos x="25" y="7"/>
                </a:cxn>
                <a:cxn ang="0">
                  <a:pos x="17" y="12"/>
                </a:cxn>
                <a:cxn ang="0">
                  <a:pos x="7" y="29"/>
                </a:cxn>
                <a:cxn ang="0">
                  <a:pos x="0" y="34"/>
                </a:cxn>
                <a:cxn ang="0">
                  <a:pos x="4" y="41"/>
                </a:cxn>
                <a:cxn ang="0">
                  <a:pos x="8" y="45"/>
                </a:cxn>
                <a:cxn ang="0">
                  <a:pos x="9" y="52"/>
                </a:cxn>
                <a:cxn ang="0">
                  <a:pos x="22" y="55"/>
                </a:cxn>
                <a:cxn ang="0">
                  <a:pos x="22" y="60"/>
                </a:cxn>
                <a:cxn ang="0">
                  <a:pos x="29" y="65"/>
                </a:cxn>
                <a:cxn ang="0">
                  <a:pos x="41" y="66"/>
                </a:cxn>
                <a:cxn ang="0">
                  <a:pos x="53" y="66"/>
                </a:cxn>
                <a:cxn ang="0">
                  <a:pos x="61" y="63"/>
                </a:cxn>
                <a:cxn ang="0">
                  <a:pos x="74" y="61"/>
                </a:cxn>
                <a:cxn ang="0">
                  <a:pos x="83" y="63"/>
                </a:cxn>
                <a:cxn ang="0">
                  <a:pos x="90" y="66"/>
                </a:cxn>
                <a:cxn ang="0">
                  <a:pos x="90" y="61"/>
                </a:cxn>
                <a:cxn ang="0">
                  <a:pos x="96" y="51"/>
                </a:cxn>
                <a:cxn ang="0">
                  <a:pos x="101" y="45"/>
                </a:cxn>
                <a:cxn ang="0">
                  <a:pos x="101" y="45"/>
                </a:cxn>
                <a:cxn ang="0">
                  <a:pos x="97" y="42"/>
                </a:cxn>
                <a:cxn ang="0">
                  <a:pos x="91" y="45"/>
                </a:cxn>
              </a:cxnLst>
              <a:rect l="0" t="0" r="r" b="b"/>
              <a:pathLst>
                <a:path w="102" h="67">
                  <a:moveTo>
                    <a:pt x="91" y="45"/>
                  </a:moveTo>
                  <a:cubicBezTo>
                    <a:pt x="89" y="44"/>
                    <a:pt x="86" y="43"/>
                    <a:pt x="87" y="42"/>
                  </a:cubicBezTo>
                  <a:cubicBezTo>
                    <a:pt x="87" y="42"/>
                    <a:pt x="87" y="42"/>
                    <a:pt x="87" y="41"/>
                  </a:cubicBezTo>
                  <a:cubicBezTo>
                    <a:pt x="84" y="39"/>
                    <a:pt x="83" y="31"/>
                    <a:pt x="85" y="29"/>
                  </a:cubicBezTo>
                  <a:cubicBezTo>
                    <a:pt x="88" y="26"/>
                    <a:pt x="81" y="17"/>
                    <a:pt x="78" y="13"/>
                  </a:cubicBezTo>
                  <a:cubicBezTo>
                    <a:pt x="76" y="11"/>
                    <a:pt x="73" y="6"/>
                    <a:pt x="70" y="0"/>
                  </a:cubicBezTo>
                  <a:cubicBezTo>
                    <a:pt x="68" y="1"/>
                    <a:pt x="65" y="2"/>
                    <a:pt x="65" y="3"/>
                  </a:cubicBezTo>
                  <a:cubicBezTo>
                    <a:pt x="64" y="5"/>
                    <a:pt x="61" y="6"/>
                    <a:pt x="59" y="6"/>
                  </a:cubicBezTo>
                  <a:cubicBezTo>
                    <a:pt x="57" y="6"/>
                    <a:pt x="55" y="5"/>
                    <a:pt x="53" y="7"/>
                  </a:cubicBezTo>
                  <a:cubicBezTo>
                    <a:pt x="51" y="9"/>
                    <a:pt x="49" y="9"/>
                    <a:pt x="48" y="8"/>
                  </a:cubicBezTo>
                  <a:cubicBezTo>
                    <a:pt x="47" y="7"/>
                    <a:pt x="44" y="6"/>
                    <a:pt x="41" y="6"/>
                  </a:cubicBezTo>
                  <a:cubicBezTo>
                    <a:pt x="39" y="6"/>
                    <a:pt x="32" y="4"/>
                    <a:pt x="30" y="4"/>
                  </a:cubicBezTo>
                  <a:cubicBezTo>
                    <a:pt x="29" y="4"/>
                    <a:pt x="27" y="4"/>
                    <a:pt x="26" y="5"/>
                  </a:cubicBezTo>
                  <a:cubicBezTo>
                    <a:pt x="26" y="5"/>
                    <a:pt x="26" y="6"/>
                    <a:pt x="25" y="7"/>
                  </a:cubicBezTo>
                  <a:cubicBezTo>
                    <a:pt x="23" y="9"/>
                    <a:pt x="19" y="11"/>
                    <a:pt x="17" y="12"/>
                  </a:cubicBezTo>
                  <a:cubicBezTo>
                    <a:pt x="16" y="13"/>
                    <a:pt x="10" y="25"/>
                    <a:pt x="7" y="29"/>
                  </a:cubicBezTo>
                  <a:cubicBezTo>
                    <a:pt x="3" y="32"/>
                    <a:pt x="0" y="33"/>
                    <a:pt x="0" y="34"/>
                  </a:cubicBezTo>
                  <a:cubicBezTo>
                    <a:pt x="0" y="35"/>
                    <a:pt x="4" y="39"/>
                    <a:pt x="4" y="41"/>
                  </a:cubicBezTo>
                  <a:cubicBezTo>
                    <a:pt x="4" y="43"/>
                    <a:pt x="5" y="45"/>
                    <a:pt x="8" y="45"/>
                  </a:cubicBezTo>
                  <a:cubicBezTo>
                    <a:pt x="10" y="45"/>
                    <a:pt x="7" y="51"/>
                    <a:pt x="9" y="52"/>
                  </a:cubicBezTo>
                  <a:cubicBezTo>
                    <a:pt x="11" y="52"/>
                    <a:pt x="22" y="53"/>
                    <a:pt x="22" y="55"/>
                  </a:cubicBezTo>
                  <a:cubicBezTo>
                    <a:pt x="22" y="57"/>
                    <a:pt x="23" y="59"/>
                    <a:pt x="22" y="60"/>
                  </a:cubicBezTo>
                  <a:cubicBezTo>
                    <a:pt x="25" y="61"/>
                    <a:pt x="28" y="65"/>
                    <a:pt x="29" y="65"/>
                  </a:cubicBezTo>
                  <a:cubicBezTo>
                    <a:pt x="30" y="64"/>
                    <a:pt x="39" y="66"/>
                    <a:pt x="41" y="66"/>
                  </a:cubicBezTo>
                  <a:cubicBezTo>
                    <a:pt x="42" y="66"/>
                    <a:pt x="50" y="66"/>
                    <a:pt x="53" y="66"/>
                  </a:cubicBezTo>
                  <a:cubicBezTo>
                    <a:pt x="55" y="67"/>
                    <a:pt x="58" y="65"/>
                    <a:pt x="61" y="63"/>
                  </a:cubicBezTo>
                  <a:cubicBezTo>
                    <a:pt x="63" y="61"/>
                    <a:pt x="71" y="60"/>
                    <a:pt x="74" y="61"/>
                  </a:cubicBezTo>
                  <a:cubicBezTo>
                    <a:pt x="77" y="61"/>
                    <a:pt x="82" y="62"/>
                    <a:pt x="83" y="63"/>
                  </a:cubicBezTo>
                  <a:cubicBezTo>
                    <a:pt x="84" y="64"/>
                    <a:pt x="87" y="65"/>
                    <a:pt x="90" y="66"/>
                  </a:cubicBezTo>
                  <a:cubicBezTo>
                    <a:pt x="90" y="65"/>
                    <a:pt x="90" y="63"/>
                    <a:pt x="90" y="61"/>
                  </a:cubicBezTo>
                  <a:cubicBezTo>
                    <a:pt x="90" y="57"/>
                    <a:pt x="92" y="52"/>
                    <a:pt x="96" y="51"/>
                  </a:cubicBezTo>
                  <a:cubicBezTo>
                    <a:pt x="99" y="51"/>
                    <a:pt x="102" y="51"/>
                    <a:pt x="101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0" y="43"/>
                    <a:pt x="98" y="42"/>
                    <a:pt x="97" y="42"/>
                  </a:cubicBezTo>
                  <a:cubicBezTo>
                    <a:pt x="96" y="42"/>
                    <a:pt x="92" y="45"/>
                    <a:pt x="91" y="4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7" name="Freeform 79"/>
            <p:cNvSpPr/>
            <p:nvPr/>
          </p:nvSpPr>
          <p:spPr bwMode="auto">
            <a:xfrm>
              <a:off x="4930775" y="2109788"/>
              <a:ext cx="66675" cy="82550"/>
            </a:xfrm>
            <a:custGeom>
              <a:avLst/>
              <a:gdLst/>
              <a:ahLst/>
              <a:cxnLst>
                <a:cxn ang="0">
                  <a:pos x="26" y="11"/>
                </a:cxn>
                <a:cxn ang="0">
                  <a:pos x="18" y="5"/>
                </a:cxn>
                <a:cxn ang="0">
                  <a:pos x="9" y="0"/>
                </a:cxn>
                <a:cxn ang="0">
                  <a:pos x="0" y="2"/>
                </a:cxn>
                <a:cxn ang="0">
                  <a:pos x="8" y="15"/>
                </a:cxn>
                <a:cxn ang="0">
                  <a:pos x="15" y="31"/>
                </a:cxn>
                <a:cxn ang="0">
                  <a:pos x="17" y="43"/>
                </a:cxn>
                <a:cxn ang="0">
                  <a:pos x="23" y="34"/>
                </a:cxn>
                <a:cxn ang="0">
                  <a:pos x="28" y="29"/>
                </a:cxn>
                <a:cxn ang="0">
                  <a:pos x="35" y="30"/>
                </a:cxn>
                <a:cxn ang="0">
                  <a:pos x="33" y="23"/>
                </a:cxn>
                <a:cxn ang="0">
                  <a:pos x="26" y="11"/>
                </a:cxn>
              </a:cxnLst>
              <a:rect l="0" t="0" r="r" b="b"/>
              <a:pathLst>
                <a:path w="35" h="43">
                  <a:moveTo>
                    <a:pt x="26" y="11"/>
                  </a:moveTo>
                  <a:cubicBezTo>
                    <a:pt x="24" y="7"/>
                    <a:pt x="20" y="5"/>
                    <a:pt x="18" y="5"/>
                  </a:cubicBezTo>
                  <a:cubicBezTo>
                    <a:pt x="15" y="5"/>
                    <a:pt x="11" y="0"/>
                    <a:pt x="9" y="0"/>
                  </a:cubicBezTo>
                  <a:cubicBezTo>
                    <a:pt x="7" y="0"/>
                    <a:pt x="4" y="1"/>
                    <a:pt x="0" y="2"/>
                  </a:cubicBezTo>
                  <a:cubicBezTo>
                    <a:pt x="3" y="8"/>
                    <a:pt x="6" y="13"/>
                    <a:pt x="8" y="15"/>
                  </a:cubicBezTo>
                  <a:cubicBezTo>
                    <a:pt x="11" y="19"/>
                    <a:pt x="18" y="28"/>
                    <a:pt x="15" y="31"/>
                  </a:cubicBezTo>
                  <a:cubicBezTo>
                    <a:pt x="13" y="33"/>
                    <a:pt x="14" y="41"/>
                    <a:pt x="17" y="43"/>
                  </a:cubicBezTo>
                  <a:cubicBezTo>
                    <a:pt x="18" y="42"/>
                    <a:pt x="23" y="35"/>
                    <a:pt x="23" y="34"/>
                  </a:cubicBezTo>
                  <a:cubicBezTo>
                    <a:pt x="23" y="32"/>
                    <a:pt x="24" y="28"/>
                    <a:pt x="28" y="29"/>
                  </a:cubicBezTo>
                  <a:cubicBezTo>
                    <a:pt x="32" y="30"/>
                    <a:pt x="35" y="31"/>
                    <a:pt x="35" y="30"/>
                  </a:cubicBezTo>
                  <a:cubicBezTo>
                    <a:pt x="35" y="29"/>
                    <a:pt x="34" y="24"/>
                    <a:pt x="33" y="23"/>
                  </a:cubicBezTo>
                  <a:cubicBezTo>
                    <a:pt x="31" y="21"/>
                    <a:pt x="27" y="16"/>
                    <a:pt x="26" y="1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8" name="Freeform 80"/>
            <p:cNvSpPr/>
            <p:nvPr/>
          </p:nvSpPr>
          <p:spPr bwMode="auto">
            <a:xfrm>
              <a:off x="4833938" y="2227263"/>
              <a:ext cx="134938" cy="74613"/>
            </a:xfrm>
            <a:custGeom>
              <a:avLst/>
              <a:gdLst/>
              <a:ahLst/>
              <a:cxnLst>
                <a:cxn ang="0">
                  <a:pos x="55" y="1"/>
                </a:cxn>
                <a:cxn ang="0">
                  <a:pos x="42" y="3"/>
                </a:cxn>
                <a:cxn ang="0">
                  <a:pos x="34" y="6"/>
                </a:cxn>
                <a:cxn ang="0">
                  <a:pos x="22" y="6"/>
                </a:cxn>
                <a:cxn ang="0">
                  <a:pos x="10" y="5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2" y="9"/>
                </a:cxn>
                <a:cxn ang="0">
                  <a:pos x="6" y="16"/>
                </a:cxn>
                <a:cxn ang="0">
                  <a:pos x="2" y="21"/>
                </a:cxn>
                <a:cxn ang="0">
                  <a:pos x="2" y="26"/>
                </a:cxn>
                <a:cxn ang="0">
                  <a:pos x="8" y="34"/>
                </a:cxn>
                <a:cxn ang="0">
                  <a:pos x="11" y="37"/>
                </a:cxn>
                <a:cxn ang="0">
                  <a:pos x="26" y="37"/>
                </a:cxn>
                <a:cxn ang="0">
                  <a:pos x="38" y="39"/>
                </a:cxn>
                <a:cxn ang="0">
                  <a:pos x="42" y="36"/>
                </a:cxn>
                <a:cxn ang="0">
                  <a:pos x="47" y="34"/>
                </a:cxn>
                <a:cxn ang="0">
                  <a:pos x="47" y="31"/>
                </a:cxn>
                <a:cxn ang="0">
                  <a:pos x="59" y="31"/>
                </a:cxn>
                <a:cxn ang="0">
                  <a:pos x="63" y="30"/>
                </a:cxn>
                <a:cxn ang="0">
                  <a:pos x="62" y="27"/>
                </a:cxn>
                <a:cxn ang="0">
                  <a:pos x="60" y="19"/>
                </a:cxn>
                <a:cxn ang="0">
                  <a:pos x="69" y="9"/>
                </a:cxn>
                <a:cxn ang="0">
                  <a:pos x="71" y="6"/>
                </a:cxn>
                <a:cxn ang="0">
                  <a:pos x="64" y="3"/>
                </a:cxn>
                <a:cxn ang="0">
                  <a:pos x="55" y="1"/>
                </a:cxn>
              </a:cxnLst>
              <a:rect l="0" t="0" r="r" b="b"/>
              <a:pathLst>
                <a:path w="71" h="39">
                  <a:moveTo>
                    <a:pt x="55" y="1"/>
                  </a:moveTo>
                  <a:cubicBezTo>
                    <a:pt x="52" y="0"/>
                    <a:pt x="44" y="1"/>
                    <a:pt x="42" y="3"/>
                  </a:cubicBezTo>
                  <a:cubicBezTo>
                    <a:pt x="39" y="5"/>
                    <a:pt x="36" y="7"/>
                    <a:pt x="34" y="6"/>
                  </a:cubicBezTo>
                  <a:cubicBezTo>
                    <a:pt x="31" y="6"/>
                    <a:pt x="23" y="6"/>
                    <a:pt x="22" y="6"/>
                  </a:cubicBezTo>
                  <a:cubicBezTo>
                    <a:pt x="20" y="6"/>
                    <a:pt x="11" y="4"/>
                    <a:pt x="10" y="5"/>
                  </a:cubicBezTo>
                  <a:cubicBezTo>
                    <a:pt x="9" y="5"/>
                    <a:pt x="6" y="1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5" y="11"/>
                    <a:pt x="8" y="16"/>
                    <a:pt x="6" y="16"/>
                  </a:cubicBezTo>
                  <a:cubicBezTo>
                    <a:pt x="4" y="16"/>
                    <a:pt x="2" y="19"/>
                    <a:pt x="2" y="21"/>
                  </a:cubicBezTo>
                  <a:cubicBezTo>
                    <a:pt x="2" y="22"/>
                    <a:pt x="1" y="26"/>
                    <a:pt x="2" y="26"/>
                  </a:cubicBezTo>
                  <a:cubicBezTo>
                    <a:pt x="3" y="27"/>
                    <a:pt x="8" y="32"/>
                    <a:pt x="8" y="34"/>
                  </a:cubicBezTo>
                  <a:cubicBezTo>
                    <a:pt x="9" y="35"/>
                    <a:pt x="11" y="36"/>
                    <a:pt x="11" y="37"/>
                  </a:cubicBezTo>
                  <a:cubicBezTo>
                    <a:pt x="15" y="36"/>
                    <a:pt x="24" y="36"/>
                    <a:pt x="26" y="37"/>
                  </a:cubicBezTo>
                  <a:cubicBezTo>
                    <a:pt x="28" y="38"/>
                    <a:pt x="38" y="39"/>
                    <a:pt x="38" y="39"/>
                  </a:cubicBezTo>
                  <a:cubicBezTo>
                    <a:pt x="40" y="39"/>
                    <a:pt x="43" y="38"/>
                    <a:pt x="42" y="36"/>
                  </a:cubicBezTo>
                  <a:cubicBezTo>
                    <a:pt x="41" y="35"/>
                    <a:pt x="45" y="34"/>
                    <a:pt x="47" y="34"/>
                  </a:cubicBezTo>
                  <a:cubicBezTo>
                    <a:pt x="47" y="32"/>
                    <a:pt x="47" y="31"/>
                    <a:pt x="47" y="31"/>
                  </a:cubicBezTo>
                  <a:cubicBezTo>
                    <a:pt x="49" y="30"/>
                    <a:pt x="56" y="29"/>
                    <a:pt x="59" y="31"/>
                  </a:cubicBezTo>
                  <a:cubicBezTo>
                    <a:pt x="60" y="31"/>
                    <a:pt x="62" y="31"/>
                    <a:pt x="63" y="30"/>
                  </a:cubicBezTo>
                  <a:cubicBezTo>
                    <a:pt x="63" y="28"/>
                    <a:pt x="63" y="27"/>
                    <a:pt x="62" y="27"/>
                  </a:cubicBezTo>
                  <a:cubicBezTo>
                    <a:pt x="60" y="27"/>
                    <a:pt x="57" y="19"/>
                    <a:pt x="60" y="19"/>
                  </a:cubicBezTo>
                  <a:cubicBezTo>
                    <a:pt x="62" y="18"/>
                    <a:pt x="65" y="10"/>
                    <a:pt x="69" y="9"/>
                  </a:cubicBezTo>
                  <a:cubicBezTo>
                    <a:pt x="70" y="8"/>
                    <a:pt x="71" y="8"/>
                    <a:pt x="71" y="6"/>
                  </a:cubicBezTo>
                  <a:cubicBezTo>
                    <a:pt x="68" y="5"/>
                    <a:pt x="65" y="4"/>
                    <a:pt x="64" y="3"/>
                  </a:cubicBezTo>
                  <a:cubicBezTo>
                    <a:pt x="63" y="2"/>
                    <a:pt x="58" y="1"/>
                    <a:pt x="55" y="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49" name="Freeform 81"/>
            <p:cNvSpPr/>
            <p:nvPr/>
          </p:nvSpPr>
          <p:spPr bwMode="auto">
            <a:xfrm>
              <a:off x="4795838" y="2273300"/>
              <a:ext cx="58738" cy="42863"/>
            </a:xfrm>
            <a:custGeom>
              <a:avLst/>
              <a:gdLst/>
              <a:ahLst/>
              <a:cxnLst>
                <a:cxn ang="0">
                  <a:pos x="7" y="22"/>
                </a:cxn>
                <a:cxn ang="0">
                  <a:pos x="7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5" y="21"/>
                </a:cxn>
                <a:cxn ang="0">
                  <a:pos x="20" y="18"/>
                </a:cxn>
                <a:cxn ang="0">
                  <a:pos x="30" y="13"/>
                </a:cxn>
                <a:cxn ang="0">
                  <a:pos x="31" y="13"/>
                </a:cxn>
                <a:cxn ang="0">
                  <a:pos x="28" y="10"/>
                </a:cxn>
                <a:cxn ang="0">
                  <a:pos x="22" y="2"/>
                </a:cxn>
                <a:cxn ang="0">
                  <a:pos x="22" y="1"/>
                </a:cxn>
                <a:cxn ang="0">
                  <a:pos x="22" y="1"/>
                </a:cxn>
                <a:cxn ang="0">
                  <a:pos x="22" y="0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1" y="15"/>
                </a:cxn>
                <a:cxn ang="0">
                  <a:pos x="7" y="22"/>
                </a:cxn>
              </a:cxnLst>
              <a:rect l="0" t="0" r="r" b="b"/>
              <a:pathLst>
                <a:path w="31" h="22">
                  <a:moveTo>
                    <a:pt x="7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1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5" y="21"/>
                  </a:cubicBezTo>
                  <a:cubicBezTo>
                    <a:pt x="18" y="21"/>
                    <a:pt x="18" y="17"/>
                    <a:pt x="20" y="18"/>
                  </a:cubicBezTo>
                  <a:cubicBezTo>
                    <a:pt x="21" y="19"/>
                    <a:pt x="29" y="15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1" y="12"/>
                    <a:pt x="29" y="11"/>
                    <a:pt x="28" y="10"/>
                  </a:cubicBezTo>
                  <a:cubicBezTo>
                    <a:pt x="28" y="8"/>
                    <a:pt x="23" y="3"/>
                    <a:pt x="22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14" y="1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1" y="7"/>
                    <a:pt x="0" y="12"/>
                    <a:pt x="1" y="15"/>
                  </a:cubicBezTo>
                  <a:cubicBezTo>
                    <a:pt x="1" y="18"/>
                    <a:pt x="4" y="19"/>
                    <a:pt x="7" y="2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0" name="Freeform 82"/>
            <p:cNvSpPr/>
            <p:nvPr/>
          </p:nvSpPr>
          <p:spPr bwMode="auto">
            <a:xfrm>
              <a:off x="4833938" y="1998663"/>
              <a:ext cx="384175" cy="223838"/>
            </a:xfrm>
            <a:custGeom>
              <a:avLst/>
              <a:gdLst/>
              <a:ahLst/>
              <a:cxnLst>
                <a:cxn ang="0">
                  <a:pos x="187" y="67"/>
                </a:cxn>
                <a:cxn ang="0">
                  <a:pos x="199" y="60"/>
                </a:cxn>
                <a:cxn ang="0">
                  <a:pos x="200" y="53"/>
                </a:cxn>
                <a:cxn ang="0">
                  <a:pos x="201" y="45"/>
                </a:cxn>
                <a:cxn ang="0">
                  <a:pos x="185" y="39"/>
                </a:cxn>
                <a:cxn ang="0">
                  <a:pos x="170" y="31"/>
                </a:cxn>
                <a:cxn ang="0">
                  <a:pos x="158" y="32"/>
                </a:cxn>
                <a:cxn ang="0">
                  <a:pos x="149" y="28"/>
                </a:cxn>
                <a:cxn ang="0">
                  <a:pos x="135" y="17"/>
                </a:cxn>
                <a:cxn ang="0">
                  <a:pos x="131" y="2"/>
                </a:cxn>
                <a:cxn ang="0">
                  <a:pos x="115" y="1"/>
                </a:cxn>
                <a:cxn ang="0">
                  <a:pos x="106" y="3"/>
                </a:cxn>
                <a:cxn ang="0">
                  <a:pos x="92" y="12"/>
                </a:cxn>
                <a:cxn ang="0">
                  <a:pos x="80" y="15"/>
                </a:cxn>
                <a:cxn ang="0">
                  <a:pos x="65" y="12"/>
                </a:cxn>
                <a:cxn ang="0">
                  <a:pos x="47" y="9"/>
                </a:cxn>
                <a:cxn ang="0">
                  <a:pos x="21" y="11"/>
                </a:cxn>
                <a:cxn ang="0">
                  <a:pos x="16" y="16"/>
                </a:cxn>
                <a:cxn ang="0">
                  <a:pos x="15" y="31"/>
                </a:cxn>
                <a:cxn ang="0">
                  <a:pos x="5" y="50"/>
                </a:cxn>
                <a:cxn ang="0">
                  <a:pos x="5" y="63"/>
                </a:cxn>
                <a:cxn ang="0">
                  <a:pos x="11" y="64"/>
                </a:cxn>
                <a:cxn ang="0">
                  <a:pos x="29" y="68"/>
                </a:cxn>
                <a:cxn ang="0">
                  <a:pos x="40" y="66"/>
                </a:cxn>
                <a:cxn ang="0">
                  <a:pos x="60" y="58"/>
                </a:cxn>
                <a:cxn ang="0">
                  <a:pos x="77" y="69"/>
                </a:cxn>
                <a:cxn ang="0">
                  <a:pos x="86" y="88"/>
                </a:cxn>
                <a:cxn ang="0">
                  <a:pos x="74" y="92"/>
                </a:cxn>
                <a:cxn ang="0">
                  <a:pos x="72" y="105"/>
                </a:cxn>
                <a:cxn ang="0">
                  <a:pos x="82" y="105"/>
                </a:cxn>
                <a:cxn ang="0">
                  <a:pos x="97" y="85"/>
                </a:cxn>
                <a:cxn ang="0">
                  <a:pos x="111" y="90"/>
                </a:cxn>
                <a:cxn ang="0">
                  <a:pos x="114" y="101"/>
                </a:cxn>
                <a:cxn ang="0">
                  <a:pos x="126" y="115"/>
                </a:cxn>
                <a:cxn ang="0">
                  <a:pos x="146" y="108"/>
                </a:cxn>
                <a:cxn ang="0">
                  <a:pos x="150" y="103"/>
                </a:cxn>
                <a:cxn ang="0">
                  <a:pos x="155" y="85"/>
                </a:cxn>
                <a:cxn ang="0">
                  <a:pos x="178" y="78"/>
                </a:cxn>
              </a:cxnLst>
              <a:rect l="0" t="0" r="r" b="b"/>
              <a:pathLst>
                <a:path w="201" h="117">
                  <a:moveTo>
                    <a:pt x="179" y="73"/>
                  </a:moveTo>
                  <a:cubicBezTo>
                    <a:pt x="180" y="73"/>
                    <a:pt x="186" y="67"/>
                    <a:pt x="187" y="67"/>
                  </a:cubicBezTo>
                  <a:cubicBezTo>
                    <a:pt x="189" y="67"/>
                    <a:pt x="197" y="68"/>
                    <a:pt x="197" y="67"/>
                  </a:cubicBezTo>
                  <a:cubicBezTo>
                    <a:pt x="197" y="66"/>
                    <a:pt x="199" y="62"/>
                    <a:pt x="199" y="60"/>
                  </a:cubicBezTo>
                  <a:cubicBezTo>
                    <a:pt x="198" y="59"/>
                    <a:pt x="196" y="57"/>
                    <a:pt x="196" y="56"/>
                  </a:cubicBezTo>
                  <a:cubicBezTo>
                    <a:pt x="197" y="55"/>
                    <a:pt x="200" y="55"/>
                    <a:pt x="200" y="53"/>
                  </a:cubicBezTo>
                  <a:cubicBezTo>
                    <a:pt x="200" y="52"/>
                    <a:pt x="197" y="51"/>
                    <a:pt x="197" y="50"/>
                  </a:cubicBezTo>
                  <a:cubicBezTo>
                    <a:pt x="197" y="49"/>
                    <a:pt x="201" y="47"/>
                    <a:pt x="201" y="45"/>
                  </a:cubicBezTo>
                  <a:cubicBezTo>
                    <a:pt x="200" y="43"/>
                    <a:pt x="197" y="43"/>
                    <a:pt x="194" y="41"/>
                  </a:cubicBezTo>
                  <a:cubicBezTo>
                    <a:pt x="191" y="40"/>
                    <a:pt x="188" y="40"/>
                    <a:pt x="185" y="39"/>
                  </a:cubicBezTo>
                  <a:cubicBezTo>
                    <a:pt x="182" y="37"/>
                    <a:pt x="175" y="38"/>
                    <a:pt x="175" y="37"/>
                  </a:cubicBezTo>
                  <a:cubicBezTo>
                    <a:pt x="175" y="36"/>
                    <a:pt x="171" y="33"/>
                    <a:pt x="170" y="31"/>
                  </a:cubicBezTo>
                  <a:cubicBezTo>
                    <a:pt x="169" y="30"/>
                    <a:pt x="166" y="31"/>
                    <a:pt x="164" y="32"/>
                  </a:cubicBezTo>
                  <a:cubicBezTo>
                    <a:pt x="162" y="33"/>
                    <a:pt x="160" y="34"/>
                    <a:pt x="158" y="32"/>
                  </a:cubicBezTo>
                  <a:cubicBezTo>
                    <a:pt x="156" y="31"/>
                    <a:pt x="155" y="29"/>
                    <a:pt x="153" y="30"/>
                  </a:cubicBezTo>
                  <a:cubicBezTo>
                    <a:pt x="151" y="31"/>
                    <a:pt x="148" y="30"/>
                    <a:pt x="149" y="28"/>
                  </a:cubicBezTo>
                  <a:cubicBezTo>
                    <a:pt x="149" y="25"/>
                    <a:pt x="145" y="20"/>
                    <a:pt x="144" y="19"/>
                  </a:cubicBezTo>
                  <a:cubicBezTo>
                    <a:pt x="142" y="18"/>
                    <a:pt x="137" y="19"/>
                    <a:pt x="135" y="17"/>
                  </a:cubicBezTo>
                  <a:cubicBezTo>
                    <a:pt x="134" y="14"/>
                    <a:pt x="132" y="12"/>
                    <a:pt x="133" y="11"/>
                  </a:cubicBezTo>
                  <a:cubicBezTo>
                    <a:pt x="134" y="9"/>
                    <a:pt x="133" y="4"/>
                    <a:pt x="131" y="2"/>
                  </a:cubicBezTo>
                  <a:cubicBezTo>
                    <a:pt x="130" y="0"/>
                    <a:pt x="124" y="0"/>
                    <a:pt x="122" y="1"/>
                  </a:cubicBezTo>
                  <a:cubicBezTo>
                    <a:pt x="120" y="2"/>
                    <a:pt x="116" y="0"/>
                    <a:pt x="115" y="1"/>
                  </a:cubicBezTo>
                  <a:cubicBezTo>
                    <a:pt x="113" y="2"/>
                    <a:pt x="112" y="4"/>
                    <a:pt x="109" y="4"/>
                  </a:cubicBezTo>
                  <a:cubicBezTo>
                    <a:pt x="108" y="4"/>
                    <a:pt x="107" y="4"/>
                    <a:pt x="106" y="3"/>
                  </a:cubicBezTo>
                  <a:cubicBezTo>
                    <a:pt x="104" y="4"/>
                    <a:pt x="99" y="4"/>
                    <a:pt x="99" y="4"/>
                  </a:cubicBezTo>
                  <a:cubicBezTo>
                    <a:pt x="99" y="4"/>
                    <a:pt x="92" y="10"/>
                    <a:pt x="92" y="12"/>
                  </a:cubicBezTo>
                  <a:cubicBezTo>
                    <a:pt x="92" y="14"/>
                    <a:pt x="92" y="17"/>
                    <a:pt x="90" y="15"/>
                  </a:cubicBezTo>
                  <a:cubicBezTo>
                    <a:pt x="89" y="14"/>
                    <a:pt x="82" y="14"/>
                    <a:pt x="80" y="15"/>
                  </a:cubicBezTo>
                  <a:cubicBezTo>
                    <a:pt x="78" y="16"/>
                    <a:pt x="76" y="11"/>
                    <a:pt x="73" y="12"/>
                  </a:cubicBezTo>
                  <a:cubicBezTo>
                    <a:pt x="70" y="14"/>
                    <a:pt x="66" y="10"/>
                    <a:pt x="65" y="12"/>
                  </a:cubicBezTo>
                  <a:cubicBezTo>
                    <a:pt x="65" y="13"/>
                    <a:pt x="61" y="12"/>
                    <a:pt x="58" y="11"/>
                  </a:cubicBezTo>
                  <a:cubicBezTo>
                    <a:pt x="55" y="9"/>
                    <a:pt x="49" y="11"/>
                    <a:pt x="47" y="9"/>
                  </a:cubicBezTo>
                  <a:cubicBezTo>
                    <a:pt x="45" y="7"/>
                    <a:pt x="32" y="7"/>
                    <a:pt x="28" y="7"/>
                  </a:cubicBezTo>
                  <a:cubicBezTo>
                    <a:pt x="24" y="7"/>
                    <a:pt x="23" y="9"/>
                    <a:pt x="21" y="11"/>
                  </a:cubicBezTo>
                  <a:cubicBezTo>
                    <a:pt x="19" y="13"/>
                    <a:pt x="17" y="12"/>
                    <a:pt x="15" y="12"/>
                  </a:cubicBezTo>
                  <a:cubicBezTo>
                    <a:pt x="15" y="14"/>
                    <a:pt x="15" y="15"/>
                    <a:pt x="16" y="16"/>
                  </a:cubicBezTo>
                  <a:cubicBezTo>
                    <a:pt x="17" y="18"/>
                    <a:pt x="21" y="25"/>
                    <a:pt x="20" y="27"/>
                  </a:cubicBezTo>
                  <a:cubicBezTo>
                    <a:pt x="19" y="29"/>
                    <a:pt x="17" y="29"/>
                    <a:pt x="15" y="31"/>
                  </a:cubicBezTo>
                  <a:cubicBezTo>
                    <a:pt x="14" y="33"/>
                    <a:pt x="5" y="41"/>
                    <a:pt x="5" y="42"/>
                  </a:cubicBezTo>
                  <a:cubicBezTo>
                    <a:pt x="4" y="43"/>
                    <a:pt x="6" y="49"/>
                    <a:pt x="5" y="50"/>
                  </a:cubicBezTo>
                  <a:cubicBezTo>
                    <a:pt x="4" y="51"/>
                    <a:pt x="0" y="56"/>
                    <a:pt x="0" y="58"/>
                  </a:cubicBezTo>
                  <a:cubicBezTo>
                    <a:pt x="0" y="60"/>
                    <a:pt x="3" y="63"/>
                    <a:pt x="5" y="63"/>
                  </a:cubicBezTo>
                  <a:cubicBezTo>
                    <a:pt x="6" y="64"/>
                    <a:pt x="6" y="64"/>
                    <a:pt x="7" y="65"/>
                  </a:cubicBezTo>
                  <a:cubicBezTo>
                    <a:pt x="8" y="64"/>
                    <a:pt x="10" y="64"/>
                    <a:pt x="11" y="64"/>
                  </a:cubicBezTo>
                  <a:cubicBezTo>
                    <a:pt x="13" y="64"/>
                    <a:pt x="20" y="66"/>
                    <a:pt x="22" y="66"/>
                  </a:cubicBezTo>
                  <a:cubicBezTo>
                    <a:pt x="25" y="66"/>
                    <a:pt x="28" y="67"/>
                    <a:pt x="29" y="68"/>
                  </a:cubicBezTo>
                  <a:cubicBezTo>
                    <a:pt x="30" y="69"/>
                    <a:pt x="32" y="69"/>
                    <a:pt x="34" y="67"/>
                  </a:cubicBezTo>
                  <a:cubicBezTo>
                    <a:pt x="36" y="65"/>
                    <a:pt x="38" y="66"/>
                    <a:pt x="40" y="66"/>
                  </a:cubicBezTo>
                  <a:cubicBezTo>
                    <a:pt x="42" y="66"/>
                    <a:pt x="45" y="65"/>
                    <a:pt x="46" y="63"/>
                  </a:cubicBezTo>
                  <a:cubicBezTo>
                    <a:pt x="47" y="61"/>
                    <a:pt x="57" y="59"/>
                    <a:pt x="60" y="58"/>
                  </a:cubicBezTo>
                  <a:cubicBezTo>
                    <a:pt x="62" y="58"/>
                    <a:pt x="66" y="63"/>
                    <a:pt x="69" y="63"/>
                  </a:cubicBezTo>
                  <a:cubicBezTo>
                    <a:pt x="71" y="63"/>
                    <a:pt x="75" y="65"/>
                    <a:pt x="77" y="69"/>
                  </a:cubicBezTo>
                  <a:cubicBezTo>
                    <a:pt x="78" y="74"/>
                    <a:pt x="82" y="79"/>
                    <a:pt x="84" y="81"/>
                  </a:cubicBezTo>
                  <a:cubicBezTo>
                    <a:pt x="85" y="82"/>
                    <a:pt x="86" y="87"/>
                    <a:pt x="86" y="88"/>
                  </a:cubicBezTo>
                  <a:cubicBezTo>
                    <a:pt x="86" y="89"/>
                    <a:pt x="83" y="88"/>
                    <a:pt x="79" y="87"/>
                  </a:cubicBezTo>
                  <a:cubicBezTo>
                    <a:pt x="75" y="86"/>
                    <a:pt x="74" y="90"/>
                    <a:pt x="74" y="92"/>
                  </a:cubicBezTo>
                  <a:cubicBezTo>
                    <a:pt x="74" y="94"/>
                    <a:pt x="69" y="101"/>
                    <a:pt x="68" y="102"/>
                  </a:cubicBezTo>
                  <a:cubicBezTo>
                    <a:pt x="67" y="103"/>
                    <a:pt x="70" y="104"/>
                    <a:pt x="72" y="105"/>
                  </a:cubicBezTo>
                  <a:cubicBezTo>
                    <a:pt x="73" y="105"/>
                    <a:pt x="77" y="102"/>
                    <a:pt x="78" y="102"/>
                  </a:cubicBezTo>
                  <a:cubicBezTo>
                    <a:pt x="79" y="102"/>
                    <a:pt x="81" y="103"/>
                    <a:pt x="82" y="105"/>
                  </a:cubicBezTo>
                  <a:cubicBezTo>
                    <a:pt x="82" y="99"/>
                    <a:pt x="83" y="100"/>
                    <a:pt x="88" y="96"/>
                  </a:cubicBezTo>
                  <a:cubicBezTo>
                    <a:pt x="93" y="93"/>
                    <a:pt x="93" y="86"/>
                    <a:pt x="97" y="85"/>
                  </a:cubicBezTo>
                  <a:cubicBezTo>
                    <a:pt x="102" y="84"/>
                    <a:pt x="104" y="82"/>
                    <a:pt x="110" y="83"/>
                  </a:cubicBezTo>
                  <a:cubicBezTo>
                    <a:pt x="116" y="84"/>
                    <a:pt x="107" y="88"/>
                    <a:pt x="111" y="90"/>
                  </a:cubicBezTo>
                  <a:cubicBezTo>
                    <a:pt x="115" y="93"/>
                    <a:pt x="129" y="90"/>
                    <a:pt x="129" y="93"/>
                  </a:cubicBezTo>
                  <a:cubicBezTo>
                    <a:pt x="130" y="96"/>
                    <a:pt x="114" y="100"/>
                    <a:pt x="114" y="101"/>
                  </a:cubicBezTo>
                  <a:cubicBezTo>
                    <a:pt x="115" y="103"/>
                    <a:pt x="123" y="105"/>
                    <a:pt x="126" y="107"/>
                  </a:cubicBezTo>
                  <a:cubicBezTo>
                    <a:pt x="129" y="108"/>
                    <a:pt x="125" y="114"/>
                    <a:pt x="126" y="115"/>
                  </a:cubicBezTo>
                  <a:cubicBezTo>
                    <a:pt x="128" y="117"/>
                    <a:pt x="132" y="116"/>
                    <a:pt x="135" y="113"/>
                  </a:cubicBezTo>
                  <a:cubicBezTo>
                    <a:pt x="139" y="111"/>
                    <a:pt x="142" y="111"/>
                    <a:pt x="146" y="108"/>
                  </a:cubicBezTo>
                  <a:cubicBezTo>
                    <a:pt x="151" y="105"/>
                    <a:pt x="160" y="108"/>
                    <a:pt x="161" y="106"/>
                  </a:cubicBezTo>
                  <a:cubicBezTo>
                    <a:pt x="162" y="104"/>
                    <a:pt x="159" y="103"/>
                    <a:pt x="150" y="103"/>
                  </a:cubicBezTo>
                  <a:cubicBezTo>
                    <a:pt x="141" y="104"/>
                    <a:pt x="141" y="96"/>
                    <a:pt x="141" y="94"/>
                  </a:cubicBezTo>
                  <a:cubicBezTo>
                    <a:pt x="141" y="92"/>
                    <a:pt x="150" y="86"/>
                    <a:pt x="155" y="85"/>
                  </a:cubicBezTo>
                  <a:cubicBezTo>
                    <a:pt x="160" y="85"/>
                    <a:pt x="164" y="83"/>
                    <a:pt x="169" y="81"/>
                  </a:cubicBezTo>
                  <a:cubicBezTo>
                    <a:pt x="171" y="80"/>
                    <a:pt x="175" y="79"/>
                    <a:pt x="178" y="78"/>
                  </a:cubicBezTo>
                  <a:cubicBezTo>
                    <a:pt x="178" y="76"/>
                    <a:pt x="177" y="73"/>
                    <a:pt x="179" y="7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1" name="Freeform 83"/>
            <p:cNvSpPr/>
            <p:nvPr/>
          </p:nvSpPr>
          <p:spPr bwMode="auto">
            <a:xfrm>
              <a:off x="4854575" y="1884363"/>
              <a:ext cx="203200" cy="146050"/>
            </a:xfrm>
            <a:custGeom>
              <a:avLst/>
              <a:gdLst/>
              <a:ahLst/>
              <a:cxnLst>
                <a:cxn ang="0">
                  <a:pos x="99" y="38"/>
                </a:cxn>
                <a:cxn ang="0">
                  <a:pos x="93" y="32"/>
                </a:cxn>
                <a:cxn ang="0">
                  <a:pos x="88" y="25"/>
                </a:cxn>
                <a:cxn ang="0">
                  <a:pos x="86" y="17"/>
                </a:cxn>
                <a:cxn ang="0">
                  <a:pos x="85" y="9"/>
                </a:cxn>
                <a:cxn ang="0">
                  <a:pos x="75" y="6"/>
                </a:cxn>
                <a:cxn ang="0">
                  <a:pos x="69" y="6"/>
                </a:cxn>
                <a:cxn ang="0">
                  <a:pos x="63" y="3"/>
                </a:cxn>
                <a:cxn ang="0">
                  <a:pos x="57" y="1"/>
                </a:cxn>
                <a:cxn ang="0">
                  <a:pos x="57" y="0"/>
                </a:cxn>
                <a:cxn ang="0">
                  <a:pos x="53" y="2"/>
                </a:cxn>
                <a:cxn ang="0">
                  <a:pos x="49" y="6"/>
                </a:cxn>
                <a:cxn ang="0">
                  <a:pos x="41" y="7"/>
                </a:cxn>
                <a:cxn ang="0">
                  <a:pos x="38" y="13"/>
                </a:cxn>
                <a:cxn ang="0">
                  <a:pos x="37" y="17"/>
                </a:cxn>
                <a:cxn ang="0">
                  <a:pos x="33" y="20"/>
                </a:cxn>
                <a:cxn ang="0">
                  <a:pos x="27" y="26"/>
                </a:cxn>
                <a:cxn ang="0">
                  <a:pos x="26" y="31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6" y="45"/>
                </a:cxn>
                <a:cxn ang="0">
                  <a:pos x="7" y="55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4" y="72"/>
                </a:cxn>
                <a:cxn ang="0">
                  <a:pos x="10" y="71"/>
                </a:cxn>
                <a:cxn ang="0">
                  <a:pos x="17" y="67"/>
                </a:cxn>
                <a:cxn ang="0">
                  <a:pos x="36" y="69"/>
                </a:cxn>
                <a:cxn ang="0">
                  <a:pos x="47" y="71"/>
                </a:cxn>
                <a:cxn ang="0">
                  <a:pos x="54" y="72"/>
                </a:cxn>
                <a:cxn ang="0">
                  <a:pos x="62" y="72"/>
                </a:cxn>
                <a:cxn ang="0">
                  <a:pos x="69" y="75"/>
                </a:cxn>
                <a:cxn ang="0">
                  <a:pos x="79" y="75"/>
                </a:cxn>
                <a:cxn ang="0">
                  <a:pos x="81" y="72"/>
                </a:cxn>
                <a:cxn ang="0">
                  <a:pos x="88" y="64"/>
                </a:cxn>
                <a:cxn ang="0">
                  <a:pos x="95" y="63"/>
                </a:cxn>
                <a:cxn ang="0">
                  <a:pos x="94" y="58"/>
                </a:cxn>
                <a:cxn ang="0">
                  <a:pos x="92" y="48"/>
                </a:cxn>
                <a:cxn ang="0">
                  <a:pos x="100" y="49"/>
                </a:cxn>
                <a:cxn ang="0">
                  <a:pos x="106" y="44"/>
                </a:cxn>
                <a:cxn ang="0">
                  <a:pos x="99" y="38"/>
                </a:cxn>
              </a:cxnLst>
              <a:rect l="0" t="0" r="r" b="b"/>
              <a:pathLst>
                <a:path w="106" h="77">
                  <a:moveTo>
                    <a:pt x="99" y="38"/>
                  </a:moveTo>
                  <a:cubicBezTo>
                    <a:pt x="97" y="37"/>
                    <a:pt x="96" y="33"/>
                    <a:pt x="93" y="32"/>
                  </a:cubicBezTo>
                  <a:cubicBezTo>
                    <a:pt x="90" y="30"/>
                    <a:pt x="90" y="26"/>
                    <a:pt x="88" y="25"/>
                  </a:cubicBezTo>
                  <a:cubicBezTo>
                    <a:pt x="85" y="23"/>
                    <a:pt x="87" y="19"/>
                    <a:pt x="86" y="17"/>
                  </a:cubicBezTo>
                  <a:cubicBezTo>
                    <a:pt x="86" y="14"/>
                    <a:pt x="87" y="10"/>
                    <a:pt x="85" y="9"/>
                  </a:cubicBezTo>
                  <a:cubicBezTo>
                    <a:pt x="84" y="8"/>
                    <a:pt x="78" y="5"/>
                    <a:pt x="75" y="6"/>
                  </a:cubicBezTo>
                  <a:cubicBezTo>
                    <a:pt x="72" y="7"/>
                    <a:pt x="70" y="8"/>
                    <a:pt x="69" y="6"/>
                  </a:cubicBezTo>
                  <a:cubicBezTo>
                    <a:pt x="68" y="4"/>
                    <a:pt x="66" y="2"/>
                    <a:pt x="63" y="3"/>
                  </a:cubicBezTo>
                  <a:cubicBezTo>
                    <a:pt x="60" y="4"/>
                    <a:pt x="59" y="3"/>
                    <a:pt x="57" y="1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3"/>
                    <a:pt x="51" y="6"/>
                    <a:pt x="49" y="6"/>
                  </a:cubicBezTo>
                  <a:cubicBezTo>
                    <a:pt x="46" y="6"/>
                    <a:pt x="44" y="5"/>
                    <a:pt x="41" y="7"/>
                  </a:cubicBezTo>
                  <a:cubicBezTo>
                    <a:pt x="38" y="9"/>
                    <a:pt x="38" y="11"/>
                    <a:pt x="38" y="13"/>
                  </a:cubicBezTo>
                  <a:cubicBezTo>
                    <a:pt x="38" y="15"/>
                    <a:pt x="39" y="17"/>
                    <a:pt x="37" y="17"/>
                  </a:cubicBezTo>
                  <a:cubicBezTo>
                    <a:pt x="35" y="17"/>
                    <a:pt x="35" y="20"/>
                    <a:pt x="33" y="20"/>
                  </a:cubicBezTo>
                  <a:cubicBezTo>
                    <a:pt x="31" y="21"/>
                    <a:pt x="28" y="24"/>
                    <a:pt x="27" y="26"/>
                  </a:cubicBezTo>
                  <a:cubicBezTo>
                    <a:pt x="27" y="27"/>
                    <a:pt x="27" y="31"/>
                    <a:pt x="26" y="31"/>
                  </a:cubicBezTo>
                  <a:cubicBezTo>
                    <a:pt x="24" y="31"/>
                    <a:pt x="20" y="32"/>
                    <a:pt x="18" y="33"/>
                  </a:cubicBezTo>
                  <a:cubicBezTo>
                    <a:pt x="17" y="35"/>
                    <a:pt x="15" y="37"/>
                    <a:pt x="13" y="36"/>
                  </a:cubicBezTo>
                  <a:cubicBezTo>
                    <a:pt x="11" y="36"/>
                    <a:pt x="8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40"/>
                    <a:pt x="4" y="43"/>
                    <a:pt x="6" y="45"/>
                  </a:cubicBezTo>
                  <a:cubicBezTo>
                    <a:pt x="8" y="47"/>
                    <a:pt x="9" y="54"/>
                    <a:pt x="7" y="55"/>
                  </a:cubicBezTo>
                  <a:cubicBezTo>
                    <a:pt x="4" y="56"/>
                    <a:pt x="0" y="59"/>
                    <a:pt x="0" y="60"/>
                  </a:cubicBezTo>
                  <a:cubicBezTo>
                    <a:pt x="0" y="62"/>
                    <a:pt x="5" y="64"/>
                    <a:pt x="4" y="66"/>
                  </a:cubicBezTo>
                  <a:cubicBezTo>
                    <a:pt x="3" y="67"/>
                    <a:pt x="3" y="70"/>
                    <a:pt x="4" y="72"/>
                  </a:cubicBezTo>
                  <a:cubicBezTo>
                    <a:pt x="6" y="72"/>
                    <a:pt x="8" y="73"/>
                    <a:pt x="10" y="71"/>
                  </a:cubicBezTo>
                  <a:cubicBezTo>
                    <a:pt x="12" y="69"/>
                    <a:pt x="13" y="67"/>
                    <a:pt x="17" y="67"/>
                  </a:cubicBezTo>
                  <a:cubicBezTo>
                    <a:pt x="21" y="67"/>
                    <a:pt x="34" y="67"/>
                    <a:pt x="36" y="69"/>
                  </a:cubicBezTo>
                  <a:cubicBezTo>
                    <a:pt x="38" y="71"/>
                    <a:pt x="44" y="69"/>
                    <a:pt x="47" y="71"/>
                  </a:cubicBezTo>
                  <a:cubicBezTo>
                    <a:pt x="50" y="72"/>
                    <a:pt x="54" y="73"/>
                    <a:pt x="54" y="72"/>
                  </a:cubicBezTo>
                  <a:cubicBezTo>
                    <a:pt x="55" y="70"/>
                    <a:pt x="59" y="74"/>
                    <a:pt x="62" y="72"/>
                  </a:cubicBezTo>
                  <a:cubicBezTo>
                    <a:pt x="65" y="71"/>
                    <a:pt x="67" y="76"/>
                    <a:pt x="69" y="75"/>
                  </a:cubicBezTo>
                  <a:cubicBezTo>
                    <a:pt x="71" y="74"/>
                    <a:pt x="78" y="74"/>
                    <a:pt x="79" y="75"/>
                  </a:cubicBezTo>
                  <a:cubicBezTo>
                    <a:pt x="81" y="77"/>
                    <a:pt x="81" y="74"/>
                    <a:pt x="81" y="72"/>
                  </a:cubicBezTo>
                  <a:cubicBezTo>
                    <a:pt x="81" y="70"/>
                    <a:pt x="88" y="64"/>
                    <a:pt x="88" y="64"/>
                  </a:cubicBezTo>
                  <a:cubicBezTo>
                    <a:pt x="88" y="64"/>
                    <a:pt x="93" y="64"/>
                    <a:pt x="95" y="63"/>
                  </a:cubicBezTo>
                  <a:cubicBezTo>
                    <a:pt x="95" y="62"/>
                    <a:pt x="94" y="60"/>
                    <a:pt x="94" y="58"/>
                  </a:cubicBezTo>
                  <a:cubicBezTo>
                    <a:pt x="92" y="53"/>
                    <a:pt x="90" y="49"/>
                    <a:pt x="92" y="48"/>
                  </a:cubicBezTo>
                  <a:cubicBezTo>
                    <a:pt x="93" y="46"/>
                    <a:pt x="98" y="50"/>
                    <a:pt x="100" y="49"/>
                  </a:cubicBezTo>
                  <a:cubicBezTo>
                    <a:pt x="102" y="48"/>
                    <a:pt x="106" y="46"/>
                    <a:pt x="106" y="44"/>
                  </a:cubicBezTo>
                  <a:cubicBezTo>
                    <a:pt x="105" y="41"/>
                    <a:pt x="101" y="38"/>
                    <a:pt x="99" y="3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2" name="Freeform 84"/>
            <p:cNvSpPr/>
            <p:nvPr/>
          </p:nvSpPr>
          <p:spPr bwMode="auto">
            <a:xfrm>
              <a:off x="4803775" y="1827213"/>
              <a:ext cx="160338" cy="74613"/>
            </a:xfrm>
            <a:custGeom>
              <a:avLst/>
              <a:gdLst/>
              <a:ahLst/>
              <a:cxnLst>
                <a:cxn ang="0">
                  <a:pos x="29" y="27"/>
                </a:cxn>
                <a:cxn ang="0">
                  <a:pos x="43" y="27"/>
                </a:cxn>
                <a:cxn ang="0">
                  <a:pos x="49" y="30"/>
                </a:cxn>
                <a:cxn ang="0">
                  <a:pos x="60" y="36"/>
                </a:cxn>
                <a:cxn ang="0">
                  <a:pos x="66" y="39"/>
                </a:cxn>
                <a:cxn ang="0">
                  <a:pos x="68" y="37"/>
                </a:cxn>
                <a:cxn ang="0">
                  <a:pos x="76" y="36"/>
                </a:cxn>
                <a:cxn ang="0">
                  <a:pos x="80" y="32"/>
                </a:cxn>
                <a:cxn ang="0">
                  <a:pos x="84" y="30"/>
                </a:cxn>
                <a:cxn ang="0">
                  <a:pos x="81" y="24"/>
                </a:cxn>
                <a:cxn ang="0">
                  <a:pos x="78" y="17"/>
                </a:cxn>
                <a:cxn ang="0">
                  <a:pos x="76" y="11"/>
                </a:cxn>
                <a:cxn ang="0">
                  <a:pos x="74" y="8"/>
                </a:cxn>
                <a:cxn ang="0">
                  <a:pos x="64" y="7"/>
                </a:cxn>
                <a:cxn ang="0">
                  <a:pos x="52" y="1"/>
                </a:cxn>
                <a:cxn ang="0">
                  <a:pos x="40" y="1"/>
                </a:cxn>
                <a:cxn ang="0">
                  <a:pos x="39" y="12"/>
                </a:cxn>
                <a:cxn ang="0">
                  <a:pos x="30" y="16"/>
                </a:cxn>
                <a:cxn ang="0">
                  <a:pos x="20" y="5"/>
                </a:cxn>
                <a:cxn ang="0">
                  <a:pos x="9" y="10"/>
                </a:cxn>
                <a:cxn ang="0">
                  <a:pos x="5" y="19"/>
                </a:cxn>
                <a:cxn ang="0">
                  <a:pos x="3" y="29"/>
                </a:cxn>
                <a:cxn ang="0">
                  <a:pos x="3" y="30"/>
                </a:cxn>
                <a:cxn ang="0">
                  <a:pos x="12" y="27"/>
                </a:cxn>
                <a:cxn ang="0">
                  <a:pos x="29" y="27"/>
                </a:cxn>
              </a:cxnLst>
              <a:rect l="0" t="0" r="r" b="b"/>
              <a:pathLst>
                <a:path w="84" h="39">
                  <a:moveTo>
                    <a:pt x="29" y="27"/>
                  </a:moveTo>
                  <a:cubicBezTo>
                    <a:pt x="32" y="27"/>
                    <a:pt x="39" y="29"/>
                    <a:pt x="43" y="27"/>
                  </a:cubicBezTo>
                  <a:cubicBezTo>
                    <a:pt x="47" y="26"/>
                    <a:pt x="47" y="31"/>
                    <a:pt x="49" y="30"/>
                  </a:cubicBezTo>
                  <a:cubicBezTo>
                    <a:pt x="52" y="29"/>
                    <a:pt x="57" y="33"/>
                    <a:pt x="60" y="36"/>
                  </a:cubicBezTo>
                  <a:cubicBezTo>
                    <a:pt x="62" y="37"/>
                    <a:pt x="64" y="38"/>
                    <a:pt x="66" y="39"/>
                  </a:cubicBezTo>
                  <a:cubicBezTo>
                    <a:pt x="66" y="38"/>
                    <a:pt x="67" y="38"/>
                    <a:pt x="68" y="37"/>
                  </a:cubicBezTo>
                  <a:cubicBezTo>
                    <a:pt x="71" y="35"/>
                    <a:pt x="73" y="36"/>
                    <a:pt x="76" y="36"/>
                  </a:cubicBezTo>
                  <a:cubicBezTo>
                    <a:pt x="78" y="36"/>
                    <a:pt x="78" y="33"/>
                    <a:pt x="80" y="32"/>
                  </a:cubicBezTo>
                  <a:cubicBezTo>
                    <a:pt x="81" y="31"/>
                    <a:pt x="82" y="31"/>
                    <a:pt x="84" y="30"/>
                  </a:cubicBezTo>
                  <a:cubicBezTo>
                    <a:pt x="83" y="29"/>
                    <a:pt x="83" y="25"/>
                    <a:pt x="81" y="24"/>
                  </a:cubicBezTo>
                  <a:cubicBezTo>
                    <a:pt x="79" y="22"/>
                    <a:pt x="77" y="19"/>
                    <a:pt x="78" y="17"/>
                  </a:cubicBezTo>
                  <a:cubicBezTo>
                    <a:pt x="78" y="15"/>
                    <a:pt x="78" y="13"/>
                    <a:pt x="76" y="11"/>
                  </a:cubicBezTo>
                  <a:cubicBezTo>
                    <a:pt x="75" y="10"/>
                    <a:pt x="75" y="9"/>
                    <a:pt x="74" y="8"/>
                  </a:cubicBezTo>
                  <a:cubicBezTo>
                    <a:pt x="70" y="7"/>
                    <a:pt x="65" y="7"/>
                    <a:pt x="64" y="7"/>
                  </a:cubicBezTo>
                  <a:cubicBezTo>
                    <a:pt x="62" y="8"/>
                    <a:pt x="54" y="2"/>
                    <a:pt x="52" y="1"/>
                  </a:cubicBezTo>
                  <a:cubicBezTo>
                    <a:pt x="51" y="0"/>
                    <a:pt x="46" y="0"/>
                    <a:pt x="40" y="1"/>
                  </a:cubicBezTo>
                  <a:cubicBezTo>
                    <a:pt x="37" y="4"/>
                    <a:pt x="39" y="7"/>
                    <a:pt x="39" y="12"/>
                  </a:cubicBezTo>
                  <a:cubicBezTo>
                    <a:pt x="39" y="17"/>
                    <a:pt x="33" y="16"/>
                    <a:pt x="30" y="16"/>
                  </a:cubicBezTo>
                  <a:cubicBezTo>
                    <a:pt x="27" y="16"/>
                    <a:pt x="22" y="7"/>
                    <a:pt x="20" y="5"/>
                  </a:cubicBezTo>
                  <a:cubicBezTo>
                    <a:pt x="18" y="2"/>
                    <a:pt x="13" y="7"/>
                    <a:pt x="9" y="10"/>
                  </a:cubicBezTo>
                  <a:cubicBezTo>
                    <a:pt x="5" y="12"/>
                    <a:pt x="7" y="16"/>
                    <a:pt x="5" y="19"/>
                  </a:cubicBezTo>
                  <a:cubicBezTo>
                    <a:pt x="2" y="21"/>
                    <a:pt x="0" y="24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7" y="30"/>
                    <a:pt x="10" y="29"/>
                    <a:pt x="12" y="27"/>
                  </a:cubicBezTo>
                  <a:cubicBezTo>
                    <a:pt x="16" y="25"/>
                    <a:pt x="25" y="27"/>
                    <a:pt x="29" y="2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3" name="Freeform 85"/>
            <p:cNvSpPr/>
            <p:nvPr/>
          </p:nvSpPr>
          <p:spPr bwMode="auto">
            <a:xfrm>
              <a:off x="4803775" y="1874838"/>
              <a:ext cx="125413" cy="79375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6" y="23"/>
                </a:cxn>
                <a:cxn ang="0">
                  <a:pos x="23" y="27"/>
                </a:cxn>
                <a:cxn ang="0">
                  <a:pos x="23" y="35"/>
                </a:cxn>
                <a:cxn ang="0">
                  <a:pos x="31" y="40"/>
                </a:cxn>
                <a:cxn ang="0">
                  <a:pos x="40" y="41"/>
                </a:cxn>
                <a:cxn ang="0">
                  <a:pos x="45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60" y="25"/>
                </a:cxn>
                <a:cxn ang="0">
                  <a:pos x="64" y="22"/>
                </a:cxn>
                <a:cxn ang="0">
                  <a:pos x="65" y="18"/>
                </a:cxn>
                <a:cxn ang="0">
                  <a:pos x="66" y="14"/>
                </a:cxn>
                <a:cxn ang="0">
                  <a:pos x="60" y="11"/>
                </a:cxn>
                <a:cxn ang="0">
                  <a:pos x="49" y="5"/>
                </a:cxn>
                <a:cxn ang="0">
                  <a:pos x="43" y="2"/>
                </a:cxn>
                <a:cxn ang="0">
                  <a:pos x="29" y="2"/>
                </a:cxn>
                <a:cxn ang="0">
                  <a:pos x="12" y="2"/>
                </a:cxn>
                <a:cxn ang="0">
                  <a:pos x="3" y="5"/>
                </a:cxn>
                <a:cxn ang="0">
                  <a:pos x="2" y="17"/>
                </a:cxn>
                <a:cxn ang="0">
                  <a:pos x="3" y="20"/>
                </a:cxn>
                <a:cxn ang="0">
                  <a:pos x="10" y="21"/>
                </a:cxn>
              </a:cxnLst>
              <a:rect l="0" t="0" r="r" b="b"/>
              <a:pathLst>
                <a:path w="66" h="42">
                  <a:moveTo>
                    <a:pt x="10" y="21"/>
                  </a:moveTo>
                  <a:cubicBezTo>
                    <a:pt x="11" y="23"/>
                    <a:pt x="15" y="24"/>
                    <a:pt x="16" y="23"/>
                  </a:cubicBezTo>
                  <a:cubicBezTo>
                    <a:pt x="18" y="23"/>
                    <a:pt x="23" y="25"/>
                    <a:pt x="23" y="27"/>
                  </a:cubicBezTo>
                  <a:cubicBezTo>
                    <a:pt x="23" y="29"/>
                    <a:pt x="21" y="35"/>
                    <a:pt x="23" y="35"/>
                  </a:cubicBezTo>
                  <a:cubicBezTo>
                    <a:pt x="24" y="35"/>
                    <a:pt x="31" y="37"/>
                    <a:pt x="31" y="40"/>
                  </a:cubicBezTo>
                  <a:cubicBezTo>
                    <a:pt x="35" y="40"/>
                    <a:pt x="38" y="41"/>
                    <a:pt x="40" y="41"/>
                  </a:cubicBezTo>
                  <a:cubicBezTo>
                    <a:pt x="42" y="42"/>
                    <a:pt x="44" y="40"/>
                    <a:pt x="45" y="38"/>
                  </a:cubicBezTo>
                  <a:cubicBezTo>
                    <a:pt x="47" y="37"/>
                    <a:pt x="51" y="36"/>
                    <a:pt x="53" y="36"/>
                  </a:cubicBezTo>
                  <a:cubicBezTo>
                    <a:pt x="54" y="36"/>
                    <a:pt x="54" y="32"/>
                    <a:pt x="54" y="31"/>
                  </a:cubicBezTo>
                  <a:cubicBezTo>
                    <a:pt x="55" y="29"/>
                    <a:pt x="58" y="26"/>
                    <a:pt x="60" y="25"/>
                  </a:cubicBezTo>
                  <a:cubicBezTo>
                    <a:pt x="62" y="25"/>
                    <a:pt x="62" y="22"/>
                    <a:pt x="64" y="22"/>
                  </a:cubicBezTo>
                  <a:cubicBezTo>
                    <a:pt x="66" y="22"/>
                    <a:pt x="65" y="20"/>
                    <a:pt x="65" y="18"/>
                  </a:cubicBezTo>
                  <a:cubicBezTo>
                    <a:pt x="65" y="17"/>
                    <a:pt x="65" y="16"/>
                    <a:pt x="66" y="14"/>
                  </a:cubicBezTo>
                  <a:cubicBezTo>
                    <a:pt x="64" y="13"/>
                    <a:pt x="62" y="12"/>
                    <a:pt x="60" y="11"/>
                  </a:cubicBezTo>
                  <a:cubicBezTo>
                    <a:pt x="57" y="8"/>
                    <a:pt x="52" y="4"/>
                    <a:pt x="49" y="5"/>
                  </a:cubicBezTo>
                  <a:cubicBezTo>
                    <a:pt x="47" y="6"/>
                    <a:pt x="47" y="1"/>
                    <a:pt x="43" y="2"/>
                  </a:cubicBezTo>
                  <a:cubicBezTo>
                    <a:pt x="39" y="4"/>
                    <a:pt x="32" y="2"/>
                    <a:pt x="29" y="2"/>
                  </a:cubicBezTo>
                  <a:cubicBezTo>
                    <a:pt x="25" y="2"/>
                    <a:pt x="16" y="0"/>
                    <a:pt x="12" y="2"/>
                  </a:cubicBezTo>
                  <a:cubicBezTo>
                    <a:pt x="10" y="4"/>
                    <a:pt x="7" y="5"/>
                    <a:pt x="3" y="5"/>
                  </a:cubicBezTo>
                  <a:cubicBezTo>
                    <a:pt x="6" y="9"/>
                    <a:pt x="5" y="14"/>
                    <a:pt x="2" y="17"/>
                  </a:cubicBezTo>
                  <a:cubicBezTo>
                    <a:pt x="0" y="19"/>
                    <a:pt x="1" y="19"/>
                    <a:pt x="3" y="20"/>
                  </a:cubicBezTo>
                  <a:cubicBezTo>
                    <a:pt x="5" y="20"/>
                    <a:pt x="9" y="19"/>
                    <a:pt x="10" y="2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4" name="Freeform 86"/>
            <p:cNvSpPr/>
            <p:nvPr/>
          </p:nvSpPr>
          <p:spPr bwMode="auto">
            <a:xfrm>
              <a:off x="4495800" y="2132013"/>
              <a:ext cx="96838" cy="55563"/>
            </a:xfrm>
            <a:custGeom>
              <a:avLst/>
              <a:gdLst/>
              <a:ahLst/>
              <a:cxnLst>
                <a:cxn ang="0">
                  <a:pos x="46" y="12"/>
                </a:cxn>
                <a:cxn ang="0">
                  <a:pos x="40" y="9"/>
                </a:cxn>
                <a:cxn ang="0">
                  <a:pos x="40" y="4"/>
                </a:cxn>
                <a:cxn ang="0">
                  <a:pos x="33" y="1"/>
                </a:cxn>
                <a:cxn ang="0">
                  <a:pos x="26" y="2"/>
                </a:cxn>
                <a:cxn ang="0">
                  <a:pos x="16" y="2"/>
                </a:cxn>
                <a:cxn ang="0">
                  <a:pos x="15" y="4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3" y="21"/>
                </a:cxn>
                <a:cxn ang="0">
                  <a:pos x="8" y="22"/>
                </a:cxn>
                <a:cxn ang="0">
                  <a:pos x="10" y="27"/>
                </a:cxn>
                <a:cxn ang="0">
                  <a:pos x="10" y="27"/>
                </a:cxn>
                <a:cxn ang="0">
                  <a:pos x="20" y="27"/>
                </a:cxn>
                <a:cxn ang="0">
                  <a:pos x="25" y="19"/>
                </a:cxn>
                <a:cxn ang="0">
                  <a:pos x="32" y="26"/>
                </a:cxn>
                <a:cxn ang="0">
                  <a:pos x="35" y="22"/>
                </a:cxn>
                <a:cxn ang="0">
                  <a:pos x="39" y="20"/>
                </a:cxn>
                <a:cxn ang="0">
                  <a:pos x="44" y="19"/>
                </a:cxn>
                <a:cxn ang="0">
                  <a:pos x="47" y="17"/>
                </a:cxn>
                <a:cxn ang="0">
                  <a:pos x="49" y="15"/>
                </a:cxn>
                <a:cxn ang="0">
                  <a:pos x="51" y="12"/>
                </a:cxn>
                <a:cxn ang="0">
                  <a:pos x="46" y="12"/>
                </a:cxn>
              </a:cxnLst>
              <a:rect l="0" t="0" r="r" b="b"/>
              <a:pathLst>
                <a:path w="51" h="29">
                  <a:moveTo>
                    <a:pt x="46" y="12"/>
                  </a:moveTo>
                  <a:cubicBezTo>
                    <a:pt x="43" y="13"/>
                    <a:pt x="40" y="10"/>
                    <a:pt x="40" y="9"/>
                  </a:cubicBezTo>
                  <a:cubicBezTo>
                    <a:pt x="40" y="8"/>
                    <a:pt x="39" y="6"/>
                    <a:pt x="40" y="4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6" y="2"/>
                  </a:cubicBezTo>
                  <a:cubicBezTo>
                    <a:pt x="24" y="2"/>
                    <a:pt x="19" y="2"/>
                    <a:pt x="16" y="2"/>
                  </a:cubicBezTo>
                  <a:cubicBezTo>
                    <a:pt x="16" y="3"/>
                    <a:pt x="15" y="4"/>
                    <a:pt x="15" y="4"/>
                  </a:cubicBezTo>
                  <a:cubicBezTo>
                    <a:pt x="12" y="4"/>
                    <a:pt x="9" y="6"/>
                    <a:pt x="9" y="8"/>
                  </a:cubicBezTo>
                  <a:cubicBezTo>
                    <a:pt x="8" y="11"/>
                    <a:pt x="3" y="13"/>
                    <a:pt x="2" y="17"/>
                  </a:cubicBezTo>
                  <a:cubicBezTo>
                    <a:pt x="0" y="22"/>
                    <a:pt x="1" y="24"/>
                    <a:pt x="3" y="21"/>
                  </a:cubicBezTo>
                  <a:cubicBezTo>
                    <a:pt x="5" y="18"/>
                    <a:pt x="8" y="19"/>
                    <a:pt x="8" y="22"/>
                  </a:cubicBezTo>
                  <a:cubicBezTo>
                    <a:pt x="8" y="24"/>
                    <a:pt x="11" y="24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7"/>
                    <a:pt x="18" y="27"/>
                    <a:pt x="20" y="27"/>
                  </a:cubicBezTo>
                  <a:cubicBezTo>
                    <a:pt x="22" y="27"/>
                    <a:pt x="24" y="19"/>
                    <a:pt x="25" y="19"/>
                  </a:cubicBezTo>
                  <a:cubicBezTo>
                    <a:pt x="26" y="18"/>
                    <a:pt x="29" y="24"/>
                    <a:pt x="32" y="26"/>
                  </a:cubicBezTo>
                  <a:cubicBezTo>
                    <a:pt x="34" y="29"/>
                    <a:pt x="35" y="24"/>
                    <a:pt x="35" y="22"/>
                  </a:cubicBezTo>
                  <a:cubicBezTo>
                    <a:pt x="35" y="20"/>
                    <a:pt x="37" y="20"/>
                    <a:pt x="39" y="20"/>
                  </a:cubicBezTo>
                  <a:cubicBezTo>
                    <a:pt x="40" y="20"/>
                    <a:pt x="44" y="21"/>
                    <a:pt x="44" y="19"/>
                  </a:cubicBezTo>
                  <a:cubicBezTo>
                    <a:pt x="44" y="16"/>
                    <a:pt x="46" y="17"/>
                    <a:pt x="47" y="17"/>
                  </a:cubicBezTo>
                  <a:cubicBezTo>
                    <a:pt x="49" y="17"/>
                    <a:pt x="49" y="15"/>
                    <a:pt x="49" y="15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2"/>
                    <a:pt x="47" y="11"/>
                    <a:pt x="46" y="1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5" name="Freeform 87"/>
            <p:cNvSpPr/>
            <p:nvPr/>
          </p:nvSpPr>
          <p:spPr bwMode="auto">
            <a:xfrm>
              <a:off x="4494213" y="1927225"/>
              <a:ext cx="192088" cy="219075"/>
            </a:xfrm>
            <a:custGeom>
              <a:avLst/>
              <a:gdLst/>
              <a:ahLst/>
              <a:cxnLst>
                <a:cxn ang="0">
                  <a:pos x="13" y="29"/>
                </a:cxn>
                <a:cxn ang="0">
                  <a:pos x="7" y="35"/>
                </a:cxn>
                <a:cxn ang="0">
                  <a:pos x="11" y="41"/>
                </a:cxn>
                <a:cxn ang="0">
                  <a:pos x="9" y="44"/>
                </a:cxn>
                <a:cxn ang="0">
                  <a:pos x="2" y="47"/>
                </a:cxn>
                <a:cxn ang="0">
                  <a:pos x="2" y="53"/>
                </a:cxn>
                <a:cxn ang="0">
                  <a:pos x="0" y="62"/>
                </a:cxn>
                <a:cxn ang="0">
                  <a:pos x="3" y="69"/>
                </a:cxn>
                <a:cxn ang="0">
                  <a:pos x="1" y="73"/>
                </a:cxn>
                <a:cxn ang="0">
                  <a:pos x="5" y="82"/>
                </a:cxn>
                <a:cxn ang="0">
                  <a:pos x="7" y="84"/>
                </a:cxn>
                <a:cxn ang="0">
                  <a:pos x="14" y="87"/>
                </a:cxn>
                <a:cxn ang="0">
                  <a:pos x="20" y="89"/>
                </a:cxn>
                <a:cxn ang="0">
                  <a:pos x="23" y="93"/>
                </a:cxn>
                <a:cxn ang="0">
                  <a:pos x="18" y="102"/>
                </a:cxn>
                <a:cxn ang="0">
                  <a:pos x="17" y="109"/>
                </a:cxn>
                <a:cxn ang="0">
                  <a:pos x="27" y="109"/>
                </a:cxn>
                <a:cxn ang="0">
                  <a:pos x="34" y="108"/>
                </a:cxn>
                <a:cxn ang="0">
                  <a:pos x="41" y="111"/>
                </a:cxn>
                <a:cxn ang="0">
                  <a:pos x="42" y="110"/>
                </a:cxn>
                <a:cxn ang="0">
                  <a:pos x="49" y="112"/>
                </a:cxn>
                <a:cxn ang="0">
                  <a:pos x="55" y="111"/>
                </a:cxn>
                <a:cxn ang="0">
                  <a:pos x="62" y="110"/>
                </a:cxn>
                <a:cxn ang="0">
                  <a:pos x="73" y="108"/>
                </a:cxn>
                <a:cxn ang="0">
                  <a:pos x="78" y="105"/>
                </a:cxn>
                <a:cxn ang="0">
                  <a:pos x="82" y="98"/>
                </a:cxn>
                <a:cxn ang="0">
                  <a:pos x="89" y="93"/>
                </a:cxn>
                <a:cxn ang="0">
                  <a:pos x="77" y="84"/>
                </a:cxn>
                <a:cxn ang="0">
                  <a:pos x="73" y="74"/>
                </a:cxn>
                <a:cxn ang="0">
                  <a:pos x="72" y="68"/>
                </a:cxn>
                <a:cxn ang="0">
                  <a:pos x="84" y="64"/>
                </a:cxn>
                <a:cxn ang="0">
                  <a:pos x="93" y="60"/>
                </a:cxn>
                <a:cxn ang="0">
                  <a:pos x="99" y="59"/>
                </a:cxn>
                <a:cxn ang="0">
                  <a:pos x="100" y="53"/>
                </a:cxn>
                <a:cxn ang="0">
                  <a:pos x="97" y="44"/>
                </a:cxn>
                <a:cxn ang="0">
                  <a:pos x="95" y="38"/>
                </a:cxn>
                <a:cxn ang="0">
                  <a:pos x="93" y="33"/>
                </a:cxn>
                <a:cxn ang="0">
                  <a:pos x="92" y="28"/>
                </a:cxn>
                <a:cxn ang="0">
                  <a:pos x="92" y="16"/>
                </a:cxn>
                <a:cxn ang="0">
                  <a:pos x="92" y="15"/>
                </a:cxn>
                <a:cxn ang="0">
                  <a:pos x="91" y="14"/>
                </a:cxn>
                <a:cxn ang="0">
                  <a:pos x="85" y="10"/>
                </a:cxn>
                <a:cxn ang="0">
                  <a:pos x="86" y="3"/>
                </a:cxn>
                <a:cxn ang="0">
                  <a:pos x="76" y="6"/>
                </a:cxn>
                <a:cxn ang="0">
                  <a:pos x="63" y="13"/>
                </a:cxn>
                <a:cxn ang="0">
                  <a:pos x="57" y="9"/>
                </a:cxn>
                <a:cxn ang="0">
                  <a:pos x="53" y="7"/>
                </a:cxn>
                <a:cxn ang="0">
                  <a:pos x="45" y="3"/>
                </a:cxn>
                <a:cxn ang="0">
                  <a:pos x="44" y="0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32" y="5"/>
                </a:cxn>
                <a:cxn ang="0">
                  <a:pos x="35" y="15"/>
                </a:cxn>
                <a:cxn ang="0">
                  <a:pos x="30" y="19"/>
                </a:cxn>
                <a:cxn ang="0">
                  <a:pos x="22" y="18"/>
                </a:cxn>
                <a:cxn ang="0">
                  <a:pos x="13" y="19"/>
                </a:cxn>
                <a:cxn ang="0">
                  <a:pos x="13" y="22"/>
                </a:cxn>
                <a:cxn ang="0">
                  <a:pos x="13" y="29"/>
                </a:cxn>
              </a:cxnLst>
              <a:rect l="0" t="0" r="r" b="b"/>
              <a:pathLst>
                <a:path w="101" h="114">
                  <a:moveTo>
                    <a:pt x="13" y="29"/>
                  </a:moveTo>
                  <a:cubicBezTo>
                    <a:pt x="10" y="33"/>
                    <a:pt x="7" y="34"/>
                    <a:pt x="7" y="35"/>
                  </a:cubicBezTo>
                  <a:cubicBezTo>
                    <a:pt x="8" y="36"/>
                    <a:pt x="12" y="39"/>
                    <a:pt x="11" y="41"/>
                  </a:cubicBezTo>
                  <a:cubicBezTo>
                    <a:pt x="10" y="42"/>
                    <a:pt x="9" y="41"/>
                    <a:pt x="9" y="44"/>
                  </a:cubicBezTo>
                  <a:cubicBezTo>
                    <a:pt x="9" y="47"/>
                    <a:pt x="4" y="47"/>
                    <a:pt x="2" y="47"/>
                  </a:cubicBezTo>
                  <a:cubicBezTo>
                    <a:pt x="1" y="47"/>
                    <a:pt x="3" y="50"/>
                    <a:pt x="2" y="53"/>
                  </a:cubicBezTo>
                  <a:cubicBezTo>
                    <a:pt x="1" y="55"/>
                    <a:pt x="1" y="60"/>
                    <a:pt x="0" y="62"/>
                  </a:cubicBezTo>
                  <a:cubicBezTo>
                    <a:pt x="0" y="64"/>
                    <a:pt x="4" y="67"/>
                    <a:pt x="3" y="69"/>
                  </a:cubicBezTo>
                  <a:cubicBezTo>
                    <a:pt x="3" y="70"/>
                    <a:pt x="0" y="72"/>
                    <a:pt x="1" y="73"/>
                  </a:cubicBezTo>
                  <a:cubicBezTo>
                    <a:pt x="2" y="74"/>
                    <a:pt x="4" y="76"/>
                    <a:pt x="5" y="82"/>
                  </a:cubicBezTo>
                  <a:cubicBezTo>
                    <a:pt x="6" y="83"/>
                    <a:pt x="7" y="83"/>
                    <a:pt x="7" y="84"/>
                  </a:cubicBezTo>
                  <a:cubicBezTo>
                    <a:pt x="9" y="86"/>
                    <a:pt x="11" y="87"/>
                    <a:pt x="14" y="87"/>
                  </a:cubicBezTo>
                  <a:cubicBezTo>
                    <a:pt x="18" y="87"/>
                    <a:pt x="19" y="89"/>
                    <a:pt x="20" y="89"/>
                  </a:cubicBezTo>
                  <a:cubicBezTo>
                    <a:pt x="22" y="89"/>
                    <a:pt x="26" y="90"/>
                    <a:pt x="23" y="93"/>
                  </a:cubicBezTo>
                  <a:cubicBezTo>
                    <a:pt x="19" y="96"/>
                    <a:pt x="19" y="99"/>
                    <a:pt x="18" y="102"/>
                  </a:cubicBezTo>
                  <a:cubicBezTo>
                    <a:pt x="18" y="104"/>
                    <a:pt x="18" y="107"/>
                    <a:pt x="17" y="109"/>
                  </a:cubicBezTo>
                  <a:cubicBezTo>
                    <a:pt x="20" y="109"/>
                    <a:pt x="25" y="109"/>
                    <a:pt x="27" y="109"/>
                  </a:cubicBezTo>
                  <a:cubicBezTo>
                    <a:pt x="29" y="107"/>
                    <a:pt x="31" y="107"/>
                    <a:pt x="34" y="108"/>
                  </a:cubicBezTo>
                  <a:cubicBezTo>
                    <a:pt x="36" y="109"/>
                    <a:pt x="39" y="110"/>
                    <a:pt x="41" y="111"/>
                  </a:cubicBezTo>
                  <a:cubicBezTo>
                    <a:pt x="41" y="110"/>
                    <a:pt x="41" y="110"/>
                    <a:pt x="42" y="110"/>
                  </a:cubicBezTo>
                  <a:cubicBezTo>
                    <a:pt x="44" y="110"/>
                    <a:pt x="47" y="114"/>
                    <a:pt x="49" y="112"/>
                  </a:cubicBezTo>
                  <a:cubicBezTo>
                    <a:pt x="50" y="109"/>
                    <a:pt x="54" y="110"/>
                    <a:pt x="55" y="111"/>
                  </a:cubicBezTo>
                  <a:cubicBezTo>
                    <a:pt x="57" y="112"/>
                    <a:pt x="60" y="112"/>
                    <a:pt x="62" y="110"/>
                  </a:cubicBezTo>
                  <a:cubicBezTo>
                    <a:pt x="64" y="108"/>
                    <a:pt x="72" y="107"/>
                    <a:pt x="73" y="108"/>
                  </a:cubicBezTo>
                  <a:cubicBezTo>
                    <a:pt x="75" y="109"/>
                    <a:pt x="80" y="111"/>
                    <a:pt x="78" y="105"/>
                  </a:cubicBezTo>
                  <a:cubicBezTo>
                    <a:pt x="76" y="99"/>
                    <a:pt x="82" y="100"/>
                    <a:pt x="82" y="98"/>
                  </a:cubicBezTo>
                  <a:cubicBezTo>
                    <a:pt x="83" y="95"/>
                    <a:pt x="90" y="94"/>
                    <a:pt x="89" y="93"/>
                  </a:cubicBezTo>
                  <a:cubicBezTo>
                    <a:pt x="88" y="91"/>
                    <a:pt x="79" y="86"/>
                    <a:pt x="77" y="84"/>
                  </a:cubicBezTo>
                  <a:cubicBezTo>
                    <a:pt x="74" y="82"/>
                    <a:pt x="74" y="77"/>
                    <a:pt x="73" y="74"/>
                  </a:cubicBezTo>
                  <a:cubicBezTo>
                    <a:pt x="72" y="72"/>
                    <a:pt x="69" y="69"/>
                    <a:pt x="72" y="68"/>
                  </a:cubicBezTo>
                  <a:cubicBezTo>
                    <a:pt x="76" y="68"/>
                    <a:pt x="81" y="66"/>
                    <a:pt x="84" y="64"/>
                  </a:cubicBezTo>
                  <a:cubicBezTo>
                    <a:pt x="87" y="61"/>
                    <a:pt x="92" y="61"/>
                    <a:pt x="93" y="60"/>
                  </a:cubicBezTo>
                  <a:cubicBezTo>
                    <a:pt x="95" y="58"/>
                    <a:pt x="98" y="61"/>
                    <a:pt x="99" y="59"/>
                  </a:cubicBezTo>
                  <a:cubicBezTo>
                    <a:pt x="100" y="58"/>
                    <a:pt x="101" y="55"/>
                    <a:pt x="100" y="53"/>
                  </a:cubicBezTo>
                  <a:cubicBezTo>
                    <a:pt x="98" y="51"/>
                    <a:pt x="97" y="48"/>
                    <a:pt x="97" y="44"/>
                  </a:cubicBezTo>
                  <a:cubicBezTo>
                    <a:pt x="97" y="40"/>
                    <a:pt x="95" y="40"/>
                    <a:pt x="95" y="38"/>
                  </a:cubicBezTo>
                  <a:cubicBezTo>
                    <a:pt x="95" y="36"/>
                    <a:pt x="95" y="34"/>
                    <a:pt x="93" y="33"/>
                  </a:cubicBezTo>
                  <a:cubicBezTo>
                    <a:pt x="91" y="32"/>
                    <a:pt x="90" y="31"/>
                    <a:pt x="92" y="28"/>
                  </a:cubicBezTo>
                  <a:cubicBezTo>
                    <a:pt x="94" y="25"/>
                    <a:pt x="93" y="18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1" y="14"/>
                    <a:pt x="91" y="14"/>
                  </a:cubicBezTo>
                  <a:cubicBezTo>
                    <a:pt x="91" y="11"/>
                    <a:pt x="89" y="10"/>
                    <a:pt x="85" y="10"/>
                  </a:cubicBezTo>
                  <a:cubicBezTo>
                    <a:pt x="80" y="10"/>
                    <a:pt x="87" y="6"/>
                    <a:pt x="86" y="3"/>
                  </a:cubicBezTo>
                  <a:cubicBezTo>
                    <a:pt x="84" y="1"/>
                    <a:pt x="80" y="7"/>
                    <a:pt x="76" y="6"/>
                  </a:cubicBezTo>
                  <a:cubicBezTo>
                    <a:pt x="72" y="5"/>
                    <a:pt x="67" y="11"/>
                    <a:pt x="63" y="13"/>
                  </a:cubicBezTo>
                  <a:cubicBezTo>
                    <a:pt x="60" y="16"/>
                    <a:pt x="55" y="13"/>
                    <a:pt x="57" y="9"/>
                  </a:cubicBezTo>
                  <a:cubicBezTo>
                    <a:pt x="60" y="5"/>
                    <a:pt x="57" y="6"/>
                    <a:pt x="53" y="7"/>
                  </a:cubicBezTo>
                  <a:cubicBezTo>
                    <a:pt x="49" y="9"/>
                    <a:pt x="44" y="7"/>
                    <a:pt x="45" y="3"/>
                  </a:cubicBezTo>
                  <a:cubicBezTo>
                    <a:pt x="45" y="2"/>
                    <a:pt x="45" y="1"/>
                    <a:pt x="44" y="0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38" y="0"/>
                    <a:pt x="34" y="0"/>
                    <a:pt x="30" y="0"/>
                  </a:cubicBezTo>
                  <a:cubicBezTo>
                    <a:pt x="31" y="1"/>
                    <a:pt x="32" y="3"/>
                    <a:pt x="32" y="5"/>
                  </a:cubicBezTo>
                  <a:cubicBezTo>
                    <a:pt x="30" y="8"/>
                    <a:pt x="33" y="10"/>
                    <a:pt x="35" y="15"/>
                  </a:cubicBezTo>
                  <a:cubicBezTo>
                    <a:pt x="37" y="19"/>
                    <a:pt x="30" y="16"/>
                    <a:pt x="30" y="19"/>
                  </a:cubicBezTo>
                  <a:cubicBezTo>
                    <a:pt x="30" y="22"/>
                    <a:pt x="24" y="19"/>
                    <a:pt x="22" y="18"/>
                  </a:cubicBezTo>
                  <a:cubicBezTo>
                    <a:pt x="20" y="17"/>
                    <a:pt x="13" y="18"/>
                    <a:pt x="13" y="19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4" y="25"/>
                    <a:pt x="14" y="28"/>
                    <a:pt x="13" y="2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6" name="Freeform 88"/>
            <p:cNvSpPr/>
            <p:nvPr/>
          </p:nvSpPr>
          <p:spPr bwMode="auto">
            <a:xfrm>
              <a:off x="4808538" y="1404938"/>
              <a:ext cx="225425" cy="360363"/>
            </a:xfrm>
            <a:custGeom>
              <a:avLst/>
              <a:gdLst/>
              <a:ahLst/>
              <a:cxnLst>
                <a:cxn ang="0">
                  <a:pos x="100" y="158"/>
                </a:cxn>
                <a:cxn ang="0">
                  <a:pos x="117" y="142"/>
                </a:cxn>
                <a:cxn ang="0">
                  <a:pos x="114" y="133"/>
                </a:cxn>
                <a:cxn ang="0">
                  <a:pos x="100" y="122"/>
                </a:cxn>
                <a:cxn ang="0">
                  <a:pos x="107" y="116"/>
                </a:cxn>
                <a:cxn ang="0">
                  <a:pos x="101" y="110"/>
                </a:cxn>
                <a:cxn ang="0">
                  <a:pos x="102" y="104"/>
                </a:cxn>
                <a:cxn ang="0">
                  <a:pos x="97" y="101"/>
                </a:cxn>
                <a:cxn ang="0">
                  <a:pos x="99" y="97"/>
                </a:cxn>
                <a:cxn ang="0">
                  <a:pos x="98" y="89"/>
                </a:cxn>
                <a:cxn ang="0">
                  <a:pos x="101" y="82"/>
                </a:cxn>
                <a:cxn ang="0">
                  <a:pos x="91" y="65"/>
                </a:cxn>
                <a:cxn ang="0">
                  <a:pos x="94" y="58"/>
                </a:cxn>
                <a:cxn ang="0">
                  <a:pos x="101" y="50"/>
                </a:cxn>
                <a:cxn ang="0">
                  <a:pos x="93" y="42"/>
                </a:cxn>
                <a:cxn ang="0">
                  <a:pos x="86" y="38"/>
                </a:cxn>
                <a:cxn ang="0">
                  <a:pos x="84" y="31"/>
                </a:cxn>
                <a:cxn ang="0">
                  <a:pos x="86" y="25"/>
                </a:cxn>
                <a:cxn ang="0">
                  <a:pos x="90" y="22"/>
                </a:cxn>
                <a:cxn ang="0">
                  <a:pos x="93" y="18"/>
                </a:cxn>
                <a:cxn ang="0">
                  <a:pos x="93" y="11"/>
                </a:cxn>
                <a:cxn ang="0">
                  <a:pos x="81" y="3"/>
                </a:cxn>
                <a:cxn ang="0">
                  <a:pos x="72" y="3"/>
                </a:cxn>
                <a:cxn ang="0">
                  <a:pos x="61" y="6"/>
                </a:cxn>
                <a:cxn ang="0">
                  <a:pos x="54" y="14"/>
                </a:cxn>
                <a:cxn ang="0">
                  <a:pos x="52" y="23"/>
                </a:cxn>
                <a:cxn ang="0">
                  <a:pos x="47" y="30"/>
                </a:cxn>
                <a:cxn ang="0">
                  <a:pos x="40" y="28"/>
                </a:cxn>
                <a:cxn ang="0">
                  <a:pos x="32" y="28"/>
                </a:cxn>
                <a:cxn ang="0">
                  <a:pos x="19" y="27"/>
                </a:cxn>
                <a:cxn ang="0">
                  <a:pos x="7" y="18"/>
                </a:cxn>
                <a:cxn ang="0">
                  <a:pos x="0" y="23"/>
                </a:cxn>
                <a:cxn ang="0">
                  <a:pos x="12" y="32"/>
                </a:cxn>
                <a:cxn ang="0">
                  <a:pos x="28" y="42"/>
                </a:cxn>
                <a:cxn ang="0">
                  <a:pos x="29" y="53"/>
                </a:cxn>
                <a:cxn ang="0">
                  <a:pos x="31" y="63"/>
                </a:cxn>
                <a:cxn ang="0">
                  <a:pos x="31" y="73"/>
                </a:cxn>
                <a:cxn ang="0">
                  <a:pos x="33" y="78"/>
                </a:cxn>
                <a:cxn ang="0">
                  <a:pos x="34" y="84"/>
                </a:cxn>
                <a:cxn ang="0">
                  <a:pos x="44" y="88"/>
                </a:cxn>
                <a:cxn ang="0">
                  <a:pos x="48" y="96"/>
                </a:cxn>
                <a:cxn ang="0">
                  <a:pos x="46" y="100"/>
                </a:cxn>
                <a:cxn ang="0">
                  <a:pos x="39" y="105"/>
                </a:cxn>
                <a:cxn ang="0">
                  <a:pos x="28" y="117"/>
                </a:cxn>
                <a:cxn ang="0">
                  <a:pos x="21" y="122"/>
                </a:cxn>
                <a:cxn ang="0">
                  <a:pos x="15" y="128"/>
                </a:cxn>
                <a:cxn ang="0">
                  <a:pos x="7" y="132"/>
                </a:cxn>
                <a:cxn ang="0">
                  <a:pos x="2" y="139"/>
                </a:cxn>
                <a:cxn ang="0">
                  <a:pos x="3" y="146"/>
                </a:cxn>
                <a:cxn ang="0">
                  <a:pos x="4" y="153"/>
                </a:cxn>
                <a:cxn ang="0">
                  <a:pos x="6" y="166"/>
                </a:cxn>
                <a:cxn ang="0">
                  <a:pos x="3" y="178"/>
                </a:cxn>
                <a:cxn ang="0">
                  <a:pos x="13" y="182"/>
                </a:cxn>
                <a:cxn ang="0">
                  <a:pos x="20" y="186"/>
                </a:cxn>
                <a:cxn ang="0">
                  <a:pos x="33" y="188"/>
                </a:cxn>
                <a:cxn ang="0">
                  <a:pos x="68" y="180"/>
                </a:cxn>
                <a:cxn ang="0">
                  <a:pos x="78" y="179"/>
                </a:cxn>
                <a:cxn ang="0">
                  <a:pos x="83" y="172"/>
                </a:cxn>
                <a:cxn ang="0">
                  <a:pos x="100" y="158"/>
                </a:cxn>
              </a:cxnLst>
              <a:rect l="0" t="0" r="r" b="b"/>
              <a:pathLst>
                <a:path w="118" h="189">
                  <a:moveTo>
                    <a:pt x="100" y="158"/>
                  </a:moveTo>
                  <a:cubicBezTo>
                    <a:pt x="103" y="152"/>
                    <a:pt x="115" y="148"/>
                    <a:pt x="117" y="142"/>
                  </a:cubicBezTo>
                  <a:cubicBezTo>
                    <a:pt x="118" y="140"/>
                    <a:pt x="118" y="138"/>
                    <a:pt x="114" y="133"/>
                  </a:cubicBezTo>
                  <a:cubicBezTo>
                    <a:pt x="110" y="128"/>
                    <a:pt x="100" y="125"/>
                    <a:pt x="100" y="122"/>
                  </a:cubicBezTo>
                  <a:cubicBezTo>
                    <a:pt x="99" y="120"/>
                    <a:pt x="107" y="119"/>
                    <a:pt x="107" y="116"/>
                  </a:cubicBezTo>
                  <a:cubicBezTo>
                    <a:pt x="106" y="113"/>
                    <a:pt x="102" y="113"/>
                    <a:pt x="101" y="110"/>
                  </a:cubicBezTo>
                  <a:cubicBezTo>
                    <a:pt x="99" y="107"/>
                    <a:pt x="103" y="106"/>
                    <a:pt x="102" y="104"/>
                  </a:cubicBezTo>
                  <a:cubicBezTo>
                    <a:pt x="102" y="103"/>
                    <a:pt x="97" y="102"/>
                    <a:pt x="97" y="101"/>
                  </a:cubicBezTo>
                  <a:cubicBezTo>
                    <a:pt x="96" y="99"/>
                    <a:pt x="100" y="99"/>
                    <a:pt x="99" y="97"/>
                  </a:cubicBezTo>
                  <a:cubicBezTo>
                    <a:pt x="99" y="95"/>
                    <a:pt x="95" y="92"/>
                    <a:pt x="98" y="89"/>
                  </a:cubicBezTo>
                  <a:cubicBezTo>
                    <a:pt x="100" y="86"/>
                    <a:pt x="105" y="89"/>
                    <a:pt x="101" y="82"/>
                  </a:cubicBezTo>
                  <a:cubicBezTo>
                    <a:pt x="98" y="75"/>
                    <a:pt x="92" y="67"/>
                    <a:pt x="91" y="65"/>
                  </a:cubicBezTo>
                  <a:cubicBezTo>
                    <a:pt x="89" y="63"/>
                    <a:pt x="92" y="60"/>
                    <a:pt x="94" y="58"/>
                  </a:cubicBezTo>
                  <a:cubicBezTo>
                    <a:pt x="96" y="57"/>
                    <a:pt x="101" y="52"/>
                    <a:pt x="101" y="50"/>
                  </a:cubicBezTo>
                  <a:cubicBezTo>
                    <a:pt x="101" y="48"/>
                    <a:pt x="95" y="43"/>
                    <a:pt x="93" y="42"/>
                  </a:cubicBezTo>
                  <a:cubicBezTo>
                    <a:pt x="91" y="41"/>
                    <a:pt x="88" y="41"/>
                    <a:pt x="86" y="38"/>
                  </a:cubicBezTo>
                  <a:cubicBezTo>
                    <a:pt x="84" y="34"/>
                    <a:pt x="83" y="33"/>
                    <a:pt x="84" y="31"/>
                  </a:cubicBezTo>
                  <a:cubicBezTo>
                    <a:pt x="86" y="29"/>
                    <a:pt x="86" y="27"/>
                    <a:pt x="86" y="25"/>
                  </a:cubicBezTo>
                  <a:cubicBezTo>
                    <a:pt x="86" y="23"/>
                    <a:pt x="90" y="25"/>
                    <a:pt x="90" y="22"/>
                  </a:cubicBezTo>
                  <a:cubicBezTo>
                    <a:pt x="91" y="20"/>
                    <a:pt x="92" y="19"/>
                    <a:pt x="93" y="18"/>
                  </a:cubicBezTo>
                  <a:cubicBezTo>
                    <a:pt x="93" y="15"/>
                    <a:pt x="93" y="13"/>
                    <a:pt x="93" y="11"/>
                  </a:cubicBezTo>
                  <a:cubicBezTo>
                    <a:pt x="92" y="8"/>
                    <a:pt x="83" y="7"/>
                    <a:pt x="81" y="3"/>
                  </a:cubicBezTo>
                  <a:cubicBezTo>
                    <a:pt x="79" y="0"/>
                    <a:pt x="74" y="1"/>
                    <a:pt x="72" y="3"/>
                  </a:cubicBezTo>
                  <a:cubicBezTo>
                    <a:pt x="70" y="6"/>
                    <a:pt x="61" y="3"/>
                    <a:pt x="61" y="6"/>
                  </a:cubicBezTo>
                  <a:cubicBezTo>
                    <a:pt x="61" y="9"/>
                    <a:pt x="54" y="10"/>
                    <a:pt x="54" y="14"/>
                  </a:cubicBezTo>
                  <a:cubicBezTo>
                    <a:pt x="54" y="17"/>
                    <a:pt x="57" y="24"/>
                    <a:pt x="52" y="23"/>
                  </a:cubicBezTo>
                  <a:cubicBezTo>
                    <a:pt x="46" y="23"/>
                    <a:pt x="50" y="25"/>
                    <a:pt x="47" y="30"/>
                  </a:cubicBezTo>
                  <a:cubicBezTo>
                    <a:pt x="44" y="34"/>
                    <a:pt x="44" y="27"/>
                    <a:pt x="40" y="28"/>
                  </a:cubicBezTo>
                  <a:cubicBezTo>
                    <a:pt x="37" y="29"/>
                    <a:pt x="33" y="25"/>
                    <a:pt x="32" y="28"/>
                  </a:cubicBezTo>
                  <a:cubicBezTo>
                    <a:pt x="30" y="30"/>
                    <a:pt x="25" y="28"/>
                    <a:pt x="19" y="27"/>
                  </a:cubicBezTo>
                  <a:cubicBezTo>
                    <a:pt x="14" y="26"/>
                    <a:pt x="11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4" y="26"/>
                    <a:pt x="7" y="30"/>
                    <a:pt x="12" y="32"/>
                  </a:cubicBezTo>
                  <a:cubicBezTo>
                    <a:pt x="18" y="35"/>
                    <a:pt x="29" y="38"/>
                    <a:pt x="28" y="42"/>
                  </a:cubicBezTo>
                  <a:cubicBezTo>
                    <a:pt x="28" y="46"/>
                    <a:pt x="26" y="51"/>
                    <a:pt x="29" y="53"/>
                  </a:cubicBezTo>
                  <a:cubicBezTo>
                    <a:pt x="31" y="54"/>
                    <a:pt x="28" y="61"/>
                    <a:pt x="31" y="63"/>
                  </a:cubicBezTo>
                  <a:cubicBezTo>
                    <a:pt x="34" y="64"/>
                    <a:pt x="33" y="73"/>
                    <a:pt x="31" y="73"/>
                  </a:cubicBezTo>
                  <a:cubicBezTo>
                    <a:pt x="28" y="73"/>
                    <a:pt x="31" y="77"/>
                    <a:pt x="33" y="78"/>
                  </a:cubicBezTo>
                  <a:cubicBezTo>
                    <a:pt x="34" y="79"/>
                    <a:pt x="34" y="81"/>
                    <a:pt x="34" y="84"/>
                  </a:cubicBezTo>
                  <a:cubicBezTo>
                    <a:pt x="38" y="85"/>
                    <a:pt x="41" y="86"/>
                    <a:pt x="44" y="88"/>
                  </a:cubicBezTo>
                  <a:cubicBezTo>
                    <a:pt x="48" y="90"/>
                    <a:pt x="47" y="93"/>
                    <a:pt x="48" y="96"/>
                  </a:cubicBezTo>
                  <a:cubicBezTo>
                    <a:pt x="48" y="100"/>
                    <a:pt x="48" y="102"/>
                    <a:pt x="46" y="100"/>
                  </a:cubicBezTo>
                  <a:cubicBezTo>
                    <a:pt x="43" y="99"/>
                    <a:pt x="41" y="100"/>
                    <a:pt x="39" y="105"/>
                  </a:cubicBezTo>
                  <a:cubicBezTo>
                    <a:pt x="38" y="110"/>
                    <a:pt x="32" y="116"/>
                    <a:pt x="28" y="117"/>
                  </a:cubicBezTo>
                  <a:cubicBezTo>
                    <a:pt x="24" y="117"/>
                    <a:pt x="24" y="121"/>
                    <a:pt x="21" y="122"/>
                  </a:cubicBezTo>
                  <a:cubicBezTo>
                    <a:pt x="18" y="123"/>
                    <a:pt x="15" y="125"/>
                    <a:pt x="15" y="128"/>
                  </a:cubicBezTo>
                  <a:cubicBezTo>
                    <a:pt x="15" y="132"/>
                    <a:pt x="11" y="132"/>
                    <a:pt x="7" y="132"/>
                  </a:cubicBezTo>
                  <a:cubicBezTo>
                    <a:pt x="4" y="132"/>
                    <a:pt x="5" y="138"/>
                    <a:pt x="2" y="139"/>
                  </a:cubicBezTo>
                  <a:cubicBezTo>
                    <a:pt x="0" y="141"/>
                    <a:pt x="0" y="143"/>
                    <a:pt x="3" y="146"/>
                  </a:cubicBezTo>
                  <a:cubicBezTo>
                    <a:pt x="5" y="149"/>
                    <a:pt x="3" y="151"/>
                    <a:pt x="4" y="153"/>
                  </a:cubicBezTo>
                  <a:cubicBezTo>
                    <a:pt x="5" y="156"/>
                    <a:pt x="8" y="161"/>
                    <a:pt x="6" y="166"/>
                  </a:cubicBezTo>
                  <a:cubicBezTo>
                    <a:pt x="3" y="172"/>
                    <a:pt x="1" y="178"/>
                    <a:pt x="3" y="178"/>
                  </a:cubicBezTo>
                  <a:cubicBezTo>
                    <a:pt x="5" y="177"/>
                    <a:pt x="10" y="182"/>
                    <a:pt x="13" y="182"/>
                  </a:cubicBezTo>
                  <a:cubicBezTo>
                    <a:pt x="17" y="182"/>
                    <a:pt x="17" y="187"/>
                    <a:pt x="20" y="186"/>
                  </a:cubicBezTo>
                  <a:cubicBezTo>
                    <a:pt x="23" y="185"/>
                    <a:pt x="23" y="189"/>
                    <a:pt x="33" y="188"/>
                  </a:cubicBezTo>
                  <a:cubicBezTo>
                    <a:pt x="42" y="188"/>
                    <a:pt x="60" y="180"/>
                    <a:pt x="68" y="180"/>
                  </a:cubicBezTo>
                  <a:cubicBezTo>
                    <a:pt x="72" y="180"/>
                    <a:pt x="75" y="180"/>
                    <a:pt x="78" y="179"/>
                  </a:cubicBezTo>
                  <a:cubicBezTo>
                    <a:pt x="79" y="177"/>
                    <a:pt x="81" y="174"/>
                    <a:pt x="83" y="172"/>
                  </a:cubicBezTo>
                  <a:cubicBezTo>
                    <a:pt x="88" y="168"/>
                    <a:pt x="98" y="164"/>
                    <a:pt x="100" y="15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7" name="Freeform 89"/>
            <p:cNvSpPr/>
            <p:nvPr/>
          </p:nvSpPr>
          <p:spPr bwMode="auto">
            <a:xfrm>
              <a:off x="5097463" y="2533650"/>
              <a:ext cx="455613" cy="363538"/>
            </a:xfrm>
            <a:custGeom>
              <a:avLst/>
              <a:gdLst/>
              <a:ahLst/>
              <a:cxnLst>
                <a:cxn ang="0">
                  <a:pos x="142" y="40"/>
                </a:cxn>
                <a:cxn ang="0">
                  <a:pos x="122" y="38"/>
                </a:cxn>
                <a:cxn ang="0">
                  <a:pos x="109" y="33"/>
                </a:cxn>
                <a:cxn ang="0">
                  <a:pos x="82" y="13"/>
                </a:cxn>
                <a:cxn ang="0">
                  <a:pos x="59" y="0"/>
                </a:cxn>
                <a:cxn ang="0">
                  <a:pos x="50" y="0"/>
                </a:cxn>
                <a:cxn ang="0">
                  <a:pos x="38" y="4"/>
                </a:cxn>
                <a:cxn ang="0">
                  <a:pos x="27" y="11"/>
                </a:cxn>
                <a:cxn ang="0">
                  <a:pos x="36" y="21"/>
                </a:cxn>
                <a:cxn ang="0">
                  <a:pos x="29" y="26"/>
                </a:cxn>
                <a:cxn ang="0">
                  <a:pos x="22" y="29"/>
                </a:cxn>
                <a:cxn ang="0">
                  <a:pos x="13" y="36"/>
                </a:cxn>
                <a:cxn ang="0">
                  <a:pos x="2" y="31"/>
                </a:cxn>
                <a:cxn ang="0">
                  <a:pos x="1" y="34"/>
                </a:cxn>
                <a:cxn ang="0">
                  <a:pos x="0" y="37"/>
                </a:cxn>
                <a:cxn ang="0">
                  <a:pos x="2" y="50"/>
                </a:cxn>
                <a:cxn ang="0">
                  <a:pos x="11" y="61"/>
                </a:cxn>
                <a:cxn ang="0">
                  <a:pos x="28" y="87"/>
                </a:cxn>
                <a:cxn ang="0">
                  <a:pos x="36" y="99"/>
                </a:cxn>
                <a:cxn ang="0">
                  <a:pos x="47" y="112"/>
                </a:cxn>
                <a:cxn ang="0">
                  <a:pos x="49" y="124"/>
                </a:cxn>
                <a:cxn ang="0">
                  <a:pos x="59" y="143"/>
                </a:cxn>
                <a:cxn ang="0">
                  <a:pos x="72" y="158"/>
                </a:cxn>
                <a:cxn ang="0">
                  <a:pos x="82" y="175"/>
                </a:cxn>
                <a:cxn ang="0">
                  <a:pos x="86" y="184"/>
                </a:cxn>
                <a:cxn ang="0">
                  <a:pos x="89" y="190"/>
                </a:cxn>
                <a:cxn ang="0">
                  <a:pos x="95" y="188"/>
                </a:cxn>
                <a:cxn ang="0">
                  <a:pos x="94" y="181"/>
                </a:cxn>
                <a:cxn ang="0">
                  <a:pos x="99" y="177"/>
                </a:cxn>
                <a:cxn ang="0">
                  <a:pos x="107" y="179"/>
                </a:cxn>
                <a:cxn ang="0">
                  <a:pos x="121" y="180"/>
                </a:cxn>
                <a:cxn ang="0">
                  <a:pos x="137" y="182"/>
                </a:cxn>
                <a:cxn ang="0">
                  <a:pos x="145" y="179"/>
                </a:cxn>
                <a:cxn ang="0">
                  <a:pos x="162" y="164"/>
                </a:cxn>
                <a:cxn ang="0">
                  <a:pos x="184" y="163"/>
                </a:cxn>
                <a:cxn ang="0">
                  <a:pos x="230" y="148"/>
                </a:cxn>
                <a:cxn ang="0">
                  <a:pos x="238" y="125"/>
                </a:cxn>
                <a:cxn ang="0">
                  <a:pos x="232" y="117"/>
                </a:cxn>
                <a:cxn ang="0">
                  <a:pos x="203" y="113"/>
                </a:cxn>
                <a:cxn ang="0">
                  <a:pos x="195" y="101"/>
                </a:cxn>
                <a:cxn ang="0">
                  <a:pos x="190" y="94"/>
                </a:cxn>
                <a:cxn ang="0">
                  <a:pos x="181" y="88"/>
                </a:cxn>
                <a:cxn ang="0">
                  <a:pos x="175" y="76"/>
                </a:cxn>
                <a:cxn ang="0">
                  <a:pos x="170" y="63"/>
                </a:cxn>
                <a:cxn ang="0">
                  <a:pos x="158" y="50"/>
                </a:cxn>
                <a:cxn ang="0">
                  <a:pos x="157" y="45"/>
                </a:cxn>
                <a:cxn ang="0">
                  <a:pos x="148" y="45"/>
                </a:cxn>
                <a:cxn ang="0">
                  <a:pos x="142" y="40"/>
                </a:cxn>
              </a:cxnLst>
              <a:rect l="0" t="0" r="r" b="b"/>
              <a:pathLst>
                <a:path w="238" h="190">
                  <a:moveTo>
                    <a:pt x="142" y="40"/>
                  </a:moveTo>
                  <a:cubicBezTo>
                    <a:pt x="142" y="40"/>
                    <a:pt x="125" y="38"/>
                    <a:pt x="122" y="38"/>
                  </a:cubicBezTo>
                  <a:cubicBezTo>
                    <a:pt x="119" y="38"/>
                    <a:pt x="113" y="37"/>
                    <a:pt x="109" y="33"/>
                  </a:cubicBezTo>
                  <a:cubicBezTo>
                    <a:pt x="105" y="30"/>
                    <a:pt x="85" y="15"/>
                    <a:pt x="82" y="13"/>
                  </a:cubicBezTo>
                  <a:cubicBezTo>
                    <a:pt x="78" y="11"/>
                    <a:pt x="63" y="1"/>
                    <a:pt x="59" y="0"/>
                  </a:cubicBezTo>
                  <a:cubicBezTo>
                    <a:pt x="55" y="0"/>
                    <a:pt x="55" y="0"/>
                    <a:pt x="50" y="0"/>
                  </a:cubicBezTo>
                  <a:cubicBezTo>
                    <a:pt x="45" y="0"/>
                    <a:pt x="47" y="3"/>
                    <a:pt x="38" y="4"/>
                  </a:cubicBezTo>
                  <a:cubicBezTo>
                    <a:pt x="30" y="4"/>
                    <a:pt x="25" y="10"/>
                    <a:pt x="27" y="11"/>
                  </a:cubicBezTo>
                  <a:cubicBezTo>
                    <a:pt x="30" y="12"/>
                    <a:pt x="38" y="19"/>
                    <a:pt x="36" y="21"/>
                  </a:cubicBezTo>
                  <a:cubicBezTo>
                    <a:pt x="33" y="22"/>
                    <a:pt x="33" y="26"/>
                    <a:pt x="29" y="26"/>
                  </a:cubicBezTo>
                  <a:cubicBezTo>
                    <a:pt x="26" y="26"/>
                    <a:pt x="22" y="27"/>
                    <a:pt x="22" y="29"/>
                  </a:cubicBezTo>
                  <a:cubicBezTo>
                    <a:pt x="22" y="32"/>
                    <a:pt x="17" y="36"/>
                    <a:pt x="13" y="36"/>
                  </a:cubicBezTo>
                  <a:cubicBezTo>
                    <a:pt x="11" y="36"/>
                    <a:pt x="6" y="33"/>
                    <a:pt x="2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0"/>
                    <a:pt x="0" y="49"/>
                    <a:pt x="2" y="50"/>
                  </a:cubicBezTo>
                  <a:cubicBezTo>
                    <a:pt x="5" y="51"/>
                    <a:pt x="6" y="55"/>
                    <a:pt x="11" y="61"/>
                  </a:cubicBezTo>
                  <a:cubicBezTo>
                    <a:pt x="17" y="67"/>
                    <a:pt x="28" y="83"/>
                    <a:pt x="28" y="87"/>
                  </a:cubicBezTo>
                  <a:cubicBezTo>
                    <a:pt x="28" y="90"/>
                    <a:pt x="30" y="95"/>
                    <a:pt x="36" y="99"/>
                  </a:cubicBezTo>
                  <a:cubicBezTo>
                    <a:pt x="43" y="104"/>
                    <a:pt x="43" y="109"/>
                    <a:pt x="47" y="112"/>
                  </a:cubicBezTo>
                  <a:cubicBezTo>
                    <a:pt x="50" y="114"/>
                    <a:pt x="49" y="118"/>
                    <a:pt x="49" y="124"/>
                  </a:cubicBezTo>
                  <a:cubicBezTo>
                    <a:pt x="50" y="131"/>
                    <a:pt x="53" y="140"/>
                    <a:pt x="59" y="143"/>
                  </a:cubicBezTo>
                  <a:cubicBezTo>
                    <a:pt x="65" y="147"/>
                    <a:pt x="69" y="151"/>
                    <a:pt x="72" y="158"/>
                  </a:cubicBezTo>
                  <a:cubicBezTo>
                    <a:pt x="74" y="165"/>
                    <a:pt x="78" y="171"/>
                    <a:pt x="82" y="175"/>
                  </a:cubicBezTo>
                  <a:cubicBezTo>
                    <a:pt x="86" y="179"/>
                    <a:pt x="84" y="181"/>
                    <a:pt x="86" y="184"/>
                  </a:cubicBezTo>
                  <a:cubicBezTo>
                    <a:pt x="87" y="185"/>
                    <a:pt x="88" y="188"/>
                    <a:pt x="89" y="190"/>
                  </a:cubicBezTo>
                  <a:cubicBezTo>
                    <a:pt x="92" y="189"/>
                    <a:pt x="94" y="188"/>
                    <a:pt x="95" y="188"/>
                  </a:cubicBezTo>
                  <a:cubicBezTo>
                    <a:pt x="95" y="186"/>
                    <a:pt x="93" y="183"/>
                    <a:pt x="94" y="181"/>
                  </a:cubicBezTo>
                  <a:cubicBezTo>
                    <a:pt x="95" y="180"/>
                    <a:pt x="97" y="178"/>
                    <a:pt x="99" y="177"/>
                  </a:cubicBezTo>
                  <a:cubicBezTo>
                    <a:pt x="101" y="177"/>
                    <a:pt x="103" y="179"/>
                    <a:pt x="107" y="179"/>
                  </a:cubicBezTo>
                  <a:cubicBezTo>
                    <a:pt x="112" y="178"/>
                    <a:pt x="120" y="179"/>
                    <a:pt x="121" y="180"/>
                  </a:cubicBezTo>
                  <a:cubicBezTo>
                    <a:pt x="122" y="181"/>
                    <a:pt x="134" y="180"/>
                    <a:pt x="137" y="182"/>
                  </a:cubicBezTo>
                  <a:cubicBezTo>
                    <a:pt x="140" y="185"/>
                    <a:pt x="143" y="184"/>
                    <a:pt x="145" y="179"/>
                  </a:cubicBezTo>
                  <a:cubicBezTo>
                    <a:pt x="147" y="175"/>
                    <a:pt x="160" y="165"/>
                    <a:pt x="162" y="164"/>
                  </a:cubicBezTo>
                  <a:cubicBezTo>
                    <a:pt x="164" y="163"/>
                    <a:pt x="179" y="164"/>
                    <a:pt x="184" y="163"/>
                  </a:cubicBezTo>
                  <a:cubicBezTo>
                    <a:pt x="190" y="162"/>
                    <a:pt x="228" y="150"/>
                    <a:pt x="230" y="148"/>
                  </a:cubicBezTo>
                  <a:cubicBezTo>
                    <a:pt x="231" y="147"/>
                    <a:pt x="238" y="127"/>
                    <a:pt x="238" y="125"/>
                  </a:cubicBezTo>
                  <a:cubicBezTo>
                    <a:pt x="238" y="122"/>
                    <a:pt x="235" y="116"/>
                    <a:pt x="232" y="117"/>
                  </a:cubicBezTo>
                  <a:cubicBezTo>
                    <a:pt x="229" y="117"/>
                    <a:pt x="205" y="114"/>
                    <a:pt x="203" y="113"/>
                  </a:cubicBezTo>
                  <a:cubicBezTo>
                    <a:pt x="202" y="113"/>
                    <a:pt x="196" y="108"/>
                    <a:pt x="195" y="101"/>
                  </a:cubicBezTo>
                  <a:cubicBezTo>
                    <a:pt x="193" y="100"/>
                    <a:pt x="191" y="97"/>
                    <a:pt x="190" y="94"/>
                  </a:cubicBezTo>
                  <a:cubicBezTo>
                    <a:pt x="188" y="95"/>
                    <a:pt x="183" y="94"/>
                    <a:pt x="181" y="88"/>
                  </a:cubicBezTo>
                  <a:cubicBezTo>
                    <a:pt x="179" y="86"/>
                    <a:pt x="173" y="78"/>
                    <a:pt x="175" y="76"/>
                  </a:cubicBezTo>
                  <a:cubicBezTo>
                    <a:pt x="177" y="73"/>
                    <a:pt x="174" y="67"/>
                    <a:pt x="170" y="63"/>
                  </a:cubicBezTo>
                  <a:cubicBezTo>
                    <a:pt x="166" y="60"/>
                    <a:pt x="159" y="54"/>
                    <a:pt x="158" y="50"/>
                  </a:cubicBezTo>
                  <a:cubicBezTo>
                    <a:pt x="158" y="49"/>
                    <a:pt x="158" y="47"/>
                    <a:pt x="157" y="45"/>
                  </a:cubicBezTo>
                  <a:cubicBezTo>
                    <a:pt x="148" y="45"/>
                    <a:pt x="148" y="45"/>
                    <a:pt x="148" y="45"/>
                  </a:cubicBezTo>
                  <a:lnTo>
                    <a:pt x="142" y="40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8" name="Freeform 90"/>
            <p:cNvSpPr/>
            <p:nvPr/>
          </p:nvSpPr>
          <p:spPr bwMode="auto">
            <a:xfrm>
              <a:off x="5470525" y="2700338"/>
              <a:ext cx="174625" cy="192088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11"/>
                </a:cxn>
                <a:cxn ang="0">
                  <a:pos x="38" y="20"/>
                </a:cxn>
                <a:cxn ang="0">
                  <a:pos x="35" y="30"/>
                </a:cxn>
                <a:cxn ang="0">
                  <a:pos x="37" y="30"/>
                </a:cxn>
                <a:cxn ang="0">
                  <a:pos x="43" y="38"/>
                </a:cxn>
                <a:cxn ang="0">
                  <a:pos x="35" y="61"/>
                </a:cxn>
                <a:cxn ang="0">
                  <a:pos x="0" y="73"/>
                </a:cxn>
                <a:cxn ang="0">
                  <a:pos x="14" y="101"/>
                </a:cxn>
                <a:cxn ang="0">
                  <a:pos x="17" y="100"/>
                </a:cxn>
                <a:cxn ang="0">
                  <a:pos x="35" y="97"/>
                </a:cxn>
                <a:cxn ang="0">
                  <a:pos x="40" y="88"/>
                </a:cxn>
                <a:cxn ang="0">
                  <a:pos x="52" y="86"/>
                </a:cxn>
                <a:cxn ang="0">
                  <a:pos x="59" y="76"/>
                </a:cxn>
                <a:cxn ang="0">
                  <a:pos x="67" y="72"/>
                </a:cxn>
                <a:cxn ang="0">
                  <a:pos x="70" y="57"/>
                </a:cxn>
                <a:cxn ang="0">
                  <a:pos x="80" y="51"/>
                </a:cxn>
                <a:cxn ang="0">
                  <a:pos x="89" y="37"/>
                </a:cxn>
                <a:cxn ang="0">
                  <a:pos x="88" y="31"/>
                </a:cxn>
                <a:cxn ang="0">
                  <a:pos x="79" y="19"/>
                </a:cxn>
                <a:cxn ang="0">
                  <a:pos x="60" y="12"/>
                </a:cxn>
                <a:cxn ang="0">
                  <a:pos x="54" y="0"/>
                </a:cxn>
                <a:cxn ang="0">
                  <a:pos x="50" y="3"/>
                </a:cxn>
                <a:cxn ang="0">
                  <a:pos x="45" y="3"/>
                </a:cxn>
              </a:cxnLst>
              <a:rect l="0" t="0" r="r" b="b"/>
              <a:pathLst>
                <a:path w="91" h="101">
                  <a:moveTo>
                    <a:pt x="45" y="3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7" y="30"/>
                  </a:cubicBezTo>
                  <a:cubicBezTo>
                    <a:pt x="40" y="29"/>
                    <a:pt x="43" y="35"/>
                    <a:pt x="43" y="38"/>
                  </a:cubicBezTo>
                  <a:cubicBezTo>
                    <a:pt x="43" y="40"/>
                    <a:pt x="36" y="60"/>
                    <a:pt x="35" y="61"/>
                  </a:cubicBezTo>
                  <a:cubicBezTo>
                    <a:pt x="34" y="62"/>
                    <a:pt x="14" y="69"/>
                    <a:pt x="0" y="73"/>
                  </a:cubicBezTo>
                  <a:cubicBezTo>
                    <a:pt x="3" y="79"/>
                    <a:pt x="9" y="91"/>
                    <a:pt x="14" y="101"/>
                  </a:cubicBezTo>
                  <a:cubicBezTo>
                    <a:pt x="15" y="101"/>
                    <a:pt x="16" y="101"/>
                    <a:pt x="17" y="100"/>
                  </a:cubicBezTo>
                  <a:cubicBezTo>
                    <a:pt x="23" y="96"/>
                    <a:pt x="31" y="98"/>
                    <a:pt x="35" y="97"/>
                  </a:cubicBezTo>
                  <a:cubicBezTo>
                    <a:pt x="40" y="96"/>
                    <a:pt x="36" y="92"/>
                    <a:pt x="40" y="88"/>
                  </a:cubicBezTo>
                  <a:cubicBezTo>
                    <a:pt x="44" y="85"/>
                    <a:pt x="50" y="87"/>
                    <a:pt x="52" y="86"/>
                  </a:cubicBezTo>
                  <a:cubicBezTo>
                    <a:pt x="54" y="85"/>
                    <a:pt x="56" y="77"/>
                    <a:pt x="59" y="76"/>
                  </a:cubicBezTo>
                  <a:cubicBezTo>
                    <a:pt x="63" y="74"/>
                    <a:pt x="67" y="75"/>
                    <a:pt x="67" y="72"/>
                  </a:cubicBezTo>
                  <a:cubicBezTo>
                    <a:pt x="66" y="69"/>
                    <a:pt x="67" y="58"/>
                    <a:pt x="70" y="57"/>
                  </a:cubicBezTo>
                  <a:cubicBezTo>
                    <a:pt x="74" y="56"/>
                    <a:pt x="79" y="53"/>
                    <a:pt x="80" y="51"/>
                  </a:cubicBezTo>
                  <a:cubicBezTo>
                    <a:pt x="80" y="49"/>
                    <a:pt x="87" y="41"/>
                    <a:pt x="89" y="37"/>
                  </a:cubicBezTo>
                  <a:cubicBezTo>
                    <a:pt x="91" y="34"/>
                    <a:pt x="91" y="32"/>
                    <a:pt x="88" y="31"/>
                  </a:cubicBezTo>
                  <a:cubicBezTo>
                    <a:pt x="85" y="31"/>
                    <a:pt x="80" y="22"/>
                    <a:pt x="79" y="19"/>
                  </a:cubicBezTo>
                  <a:cubicBezTo>
                    <a:pt x="77" y="17"/>
                    <a:pt x="68" y="19"/>
                    <a:pt x="60" y="12"/>
                  </a:cubicBezTo>
                  <a:cubicBezTo>
                    <a:pt x="57" y="10"/>
                    <a:pt x="55" y="5"/>
                    <a:pt x="54" y="0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5" y="3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59" name="Freeform 91"/>
            <p:cNvSpPr/>
            <p:nvPr/>
          </p:nvSpPr>
          <p:spPr bwMode="auto">
            <a:xfrm>
              <a:off x="5443538" y="2676525"/>
              <a:ext cx="25400" cy="38100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10" y="16"/>
                </a:cxn>
                <a:cxn ang="0">
                  <a:pos x="8" y="2"/>
                </a:cxn>
                <a:cxn ang="0">
                  <a:pos x="1" y="13"/>
                </a:cxn>
                <a:cxn ang="0">
                  <a:pos x="0" y="13"/>
                </a:cxn>
                <a:cxn ang="0">
                  <a:pos x="9" y="19"/>
                </a:cxn>
              </a:cxnLst>
              <a:rect l="0" t="0" r="r" b="b"/>
              <a:pathLst>
                <a:path w="13" h="20">
                  <a:moveTo>
                    <a:pt x="9" y="19"/>
                  </a:moveTo>
                  <a:cubicBezTo>
                    <a:pt x="9" y="18"/>
                    <a:pt x="9" y="17"/>
                    <a:pt x="10" y="16"/>
                  </a:cubicBezTo>
                  <a:cubicBezTo>
                    <a:pt x="12" y="12"/>
                    <a:pt x="13" y="3"/>
                    <a:pt x="8" y="2"/>
                  </a:cubicBezTo>
                  <a:cubicBezTo>
                    <a:pt x="3" y="0"/>
                    <a:pt x="1" y="10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2" y="19"/>
                    <a:pt x="7" y="20"/>
                    <a:pt x="9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0" name="Freeform 92"/>
            <p:cNvSpPr/>
            <p:nvPr/>
          </p:nvSpPr>
          <p:spPr bwMode="auto">
            <a:xfrm>
              <a:off x="5470525" y="2673350"/>
              <a:ext cx="103188" cy="84138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35" y="44"/>
                </a:cxn>
                <a:cxn ang="0">
                  <a:pos x="38" y="34"/>
                </a:cxn>
                <a:cxn ang="0">
                  <a:pos x="45" y="25"/>
                </a:cxn>
                <a:cxn ang="0">
                  <a:pos x="45" y="17"/>
                </a:cxn>
                <a:cxn ang="0">
                  <a:pos x="50" y="17"/>
                </a:cxn>
                <a:cxn ang="0">
                  <a:pos x="54" y="14"/>
                </a:cxn>
                <a:cxn ang="0">
                  <a:pos x="51" y="0"/>
                </a:cxn>
                <a:cxn ang="0">
                  <a:pos x="37" y="16"/>
                </a:cxn>
                <a:cxn ang="0">
                  <a:pos x="16" y="26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8" y="40"/>
                </a:cxn>
              </a:cxnLst>
              <a:rect l="0" t="0" r="r" b="b"/>
              <a:pathLst>
                <a:path w="54" h="44">
                  <a:moveTo>
                    <a:pt x="8" y="40"/>
                  </a:moveTo>
                  <a:cubicBezTo>
                    <a:pt x="10" y="41"/>
                    <a:pt x="28" y="43"/>
                    <a:pt x="35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2" y="7"/>
                    <a:pt x="52" y="0"/>
                    <a:pt x="51" y="0"/>
                  </a:cubicBezTo>
                  <a:cubicBezTo>
                    <a:pt x="49" y="0"/>
                    <a:pt x="40" y="9"/>
                    <a:pt x="37" y="16"/>
                  </a:cubicBezTo>
                  <a:cubicBezTo>
                    <a:pt x="34" y="22"/>
                    <a:pt x="24" y="27"/>
                    <a:pt x="16" y="26"/>
                  </a:cubicBezTo>
                  <a:cubicBezTo>
                    <a:pt x="7" y="24"/>
                    <a:pt x="5" y="28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1" y="35"/>
                    <a:pt x="7" y="40"/>
                    <a:pt x="8" y="4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1" name="Freeform 93"/>
            <p:cNvSpPr>
              <a:spLocks noEditPoints="1"/>
            </p:cNvSpPr>
            <p:nvPr/>
          </p:nvSpPr>
          <p:spPr bwMode="auto">
            <a:xfrm>
              <a:off x="6489700" y="3114675"/>
              <a:ext cx="419100" cy="130175"/>
            </a:xfrm>
            <a:custGeom>
              <a:avLst/>
              <a:gdLst/>
              <a:ahLst/>
              <a:cxnLst>
                <a:cxn ang="0">
                  <a:pos x="39" y="24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4" y="5"/>
                </a:cxn>
                <a:cxn ang="0">
                  <a:pos x="21" y="10"/>
                </a:cxn>
                <a:cxn ang="0">
                  <a:pos x="12" y="9"/>
                </a:cxn>
                <a:cxn ang="0">
                  <a:pos x="6" y="2"/>
                </a:cxn>
                <a:cxn ang="0">
                  <a:pos x="0" y="1"/>
                </a:cxn>
                <a:cxn ang="0">
                  <a:pos x="3" y="19"/>
                </a:cxn>
                <a:cxn ang="0">
                  <a:pos x="14" y="40"/>
                </a:cxn>
                <a:cxn ang="0">
                  <a:pos x="25" y="51"/>
                </a:cxn>
                <a:cxn ang="0">
                  <a:pos x="47" y="62"/>
                </a:cxn>
                <a:cxn ang="0">
                  <a:pos x="39" y="46"/>
                </a:cxn>
                <a:cxn ang="0">
                  <a:pos x="39" y="24"/>
                </a:cxn>
                <a:cxn ang="0">
                  <a:pos x="210" y="11"/>
                </a:cxn>
                <a:cxn ang="0">
                  <a:pos x="200" y="9"/>
                </a:cxn>
                <a:cxn ang="0">
                  <a:pos x="189" y="0"/>
                </a:cxn>
                <a:cxn ang="0">
                  <a:pos x="180" y="11"/>
                </a:cxn>
                <a:cxn ang="0">
                  <a:pos x="174" y="19"/>
                </a:cxn>
                <a:cxn ang="0">
                  <a:pos x="172" y="22"/>
                </a:cxn>
                <a:cxn ang="0">
                  <a:pos x="172" y="29"/>
                </a:cxn>
                <a:cxn ang="0">
                  <a:pos x="165" y="31"/>
                </a:cxn>
                <a:cxn ang="0">
                  <a:pos x="159" y="23"/>
                </a:cxn>
                <a:cxn ang="0">
                  <a:pos x="158" y="23"/>
                </a:cxn>
                <a:cxn ang="0">
                  <a:pos x="148" y="39"/>
                </a:cxn>
                <a:cxn ang="0">
                  <a:pos x="132" y="44"/>
                </a:cxn>
                <a:cxn ang="0">
                  <a:pos x="125" y="58"/>
                </a:cxn>
                <a:cxn ang="0">
                  <a:pos x="108" y="54"/>
                </a:cxn>
                <a:cxn ang="0">
                  <a:pos x="111" y="61"/>
                </a:cxn>
                <a:cxn ang="0">
                  <a:pos x="121" y="66"/>
                </a:cxn>
                <a:cxn ang="0">
                  <a:pos x="135" y="65"/>
                </a:cxn>
                <a:cxn ang="0">
                  <a:pos x="147" y="60"/>
                </a:cxn>
                <a:cxn ang="0">
                  <a:pos x="157" y="62"/>
                </a:cxn>
                <a:cxn ang="0">
                  <a:pos x="167" y="55"/>
                </a:cxn>
                <a:cxn ang="0">
                  <a:pos x="171" y="45"/>
                </a:cxn>
                <a:cxn ang="0">
                  <a:pos x="177" y="35"/>
                </a:cxn>
                <a:cxn ang="0">
                  <a:pos x="195" y="27"/>
                </a:cxn>
                <a:cxn ang="0">
                  <a:pos x="200" y="29"/>
                </a:cxn>
                <a:cxn ang="0">
                  <a:pos x="207" y="22"/>
                </a:cxn>
                <a:cxn ang="0">
                  <a:pos x="217" y="18"/>
                </a:cxn>
                <a:cxn ang="0">
                  <a:pos x="210" y="11"/>
                </a:cxn>
              </a:cxnLst>
              <a:rect l="0" t="0" r="r" b="b"/>
              <a:pathLst>
                <a:path w="219" h="68">
                  <a:moveTo>
                    <a:pt x="39" y="24"/>
                  </a:moveTo>
                  <a:cubicBezTo>
                    <a:pt x="39" y="17"/>
                    <a:pt x="32" y="17"/>
                    <a:pt x="31" y="12"/>
                  </a:cubicBezTo>
                  <a:cubicBezTo>
                    <a:pt x="29" y="7"/>
                    <a:pt x="26" y="10"/>
                    <a:pt x="25" y="7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0" y="6"/>
                    <a:pt x="22" y="9"/>
                    <a:pt x="21" y="10"/>
                  </a:cubicBezTo>
                  <a:cubicBezTo>
                    <a:pt x="19" y="10"/>
                    <a:pt x="12" y="11"/>
                    <a:pt x="12" y="9"/>
                  </a:cubicBezTo>
                  <a:cubicBezTo>
                    <a:pt x="12" y="6"/>
                    <a:pt x="11" y="3"/>
                    <a:pt x="6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7"/>
                    <a:pt x="3" y="14"/>
                    <a:pt x="3" y="19"/>
                  </a:cubicBezTo>
                  <a:cubicBezTo>
                    <a:pt x="3" y="25"/>
                    <a:pt x="13" y="36"/>
                    <a:pt x="14" y="40"/>
                  </a:cubicBezTo>
                  <a:cubicBezTo>
                    <a:pt x="16" y="45"/>
                    <a:pt x="19" y="46"/>
                    <a:pt x="25" y="51"/>
                  </a:cubicBezTo>
                  <a:cubicBezTo>
                    <a:pt x="32" y="55"/>
                    <a:pt x="44" y="63"/>
                    <a:pt x="47" y="62"/>
                  </a:cubicBezTo>
                  <a:cubicBezTo>
                    <a:pt x="49" y="61"/>
                    <a:pt x="43" y="50"/>
                    <a:pt x="39" y="46"/>
                  </a:cubicBezTo>
                  <a:cubicBezTo>
                    <a:pt x="36" y="42"/>
                    <a:pt x="39" y="32"/>
                    <a:pt x="39" y="24"/>
                  </a:cubicBezTo>
                  <a:close/>
                  <a:moveTo>
                    <a:pt x="210" y="11"/>
                  </a:moveTo>
                  <a:cubicBezTo>
                    <a:pt x="207" y="12"/>
                    <a:pt x="200" y="12"/>
                    <a:pt x="200" y="9"/>
                  </a:cubicBezTo>
                  <a:cubicBezTo>
                    <a:pt x="200" y="6"/>
                    <a:pt x="193" y="0"/>
                    <a:pt x="189" y="0"/>
                  </a:cubicBezTo>
                  <a:cubicBezTo>
                    <a:pt x="185" y="0"/>
                    <a:pt x="181" y="8"/>
                    <a:pt x="180" y="11"/>
                  </a:cubicBezTo>
                  <a:cubicBezTo>
                    <a:pt x="180" y="15"/>
                    <a:pt x="174" y="14"/>
                    <a:pt x="174" y="19"/>
                  </a:cubicBezTo>
                  <a:cubicBezTo>
                    <a:pt x="175" y="21"/>
                    <a:pt x="173" y="21"/>
                    <a:pt x="172" y="22"/>
                  </a:cubicBezTo>
                  <a:cubicBezTo>
                    <a:pt x="173" y="26"/>
                    <a:pt x="174" y="29"/>
                    <a:pt x="172" y="29"/>
                  </a:cubicBezTo>
                  <a:cubicBezTo>
                    <a:pt x="169" y="28"/>
                    <a:pt x="169" y="31"/>
                    <a:pt x="165" y="31"/>
                  </a:cubicBezTo>
                  <a:cubicBezTo>
                    <a:pt x="163" y="31"/>
                    <a:pt x="161" y="28"/>
                    <a:pt x="159" y="23"/>
                  </a:cubicBezTo>
                  <a:cubicBezTo>
                    <a:pt x="159" y="23"/>
                    <a:pt x="158" y="23"/>
                    <a:pt x="158" y="23"/>
                  </a:cubicBezTo>
                  <a:cubicBezTo>
                    <a:pt x="156" y="23"/>
                    <a:pt x="150" y="33"/>
                    <a:pt x="148" y="39"/>
                  </a:cubicBezTo>
                  <a:cubicBezTo>
                    <a:pt x="147" y="45"/>
                    <a:pt x="141" y="43"/>
                    <a:pt x="132" y="44"/>
                  </a:cubicBezTo>
                  <a:cubicBezTo>
                    <a:pt x="123" y="45"/>
                    <a:pt x="127" y="54"/>
                    <a:pt x="125" y="58"/>
                  </a:cubicBezTo>
                  <a:cubicBezTo>
                    <a:pt x="123" y="62"/>
                    <a:pt x="113" y="55"/>
                    <a:pt x="108" y="54"/>
                  </a:cubicBezTo>
                  <a:cubicBezTo>
                    <a:pt x="109" y="58"/>
                    <a:pt x="110" y="61"/>
                    <a:pt x="111" y="61"/>
                  </a:cubicBezTo>
                  <a:cubicBezTo>
                    <a:pt x="114" y="61"/>
                    <a:pt x="118" y="68"/>
                    <a:pt x="121" y="66"/>
                  </a:cubicBezTo>
                  <a:cubicBezTo>
                    <a:pt x="123" y="64"/>
                    <a:pt x="131" y="66"/>
                    <a:pt x="135" y="65"/>
                  </a:cubicBezTo>
                  <a:cubicBezTo>
                    <a:pt x="139" y="63"/>
                    <a:pt x="140" y="60"/>
                    <a:pt x="147" y="60"/>
                  </a:cubicBezTo>
                  <a:cubicBezTo>
                    <a:pt x="153" y="60"/>
                    <a:pt x="151" y="65"/>
                    <a:pt x="157" y="62"/>
                  </a:cubicBezTo>
                  <a:cubicBezTo>
                    <a:pt x="164" y="59"/>
                    <a:pt x="168" y="61"/>
                    <a:pt x="167" y="55"/>
                  </a:cubicBezTo>
                  <a:cubicBezTo>
                    <a:pt x="167" y="49"/>
                    <a:pt x="171" y="49"/>
                    <a:pt x="171" y="45"/>
                  </a:cubicBezTo>
                  <a:cubicBezTo>
                    <a:pt x="170" y="40"/>
                    <a:pt x="178" y="43"/>
                    <a:pt x="177" y="35"/>
                  </a:cubicBezTo>
                  <a:cubicBezTo>
                    <a:pt x="177" y="26"/>
                    <a:pt x="189" y="27"/>
                    <a:pt x="195" y="27"/>
                  </a:cubicBezTo>
                  <a:cubicBezTo>
                    <a:pt x="196" y="27"/>
                    <a:pt x="198" y="28"/>
                    <a:pt x="200" y="29"/>
                  </a:cubicBezTo>
                  <a:cubicBezTo>
                    <a:pt x="204" y="27"/>
                    <a:pt x="210" y="24"/>
                    <a:pt x="207" y="22"/>
                  </a:cubicBezTo>
                  <a:cubicBezTo>
                    <a:pt x="204" y="20"/>
                    <a:pt x="216" y="22"/>
                    <a:pt x="217" y="18"/>
                  </a:cubicBezTo>
                  <a:cubicBezTo>
                    <a:pt x="219" y="14"/>
                    <a:pt x="213" y="11"/>
                    <a:pt x="210" y="1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2" name="Freeform 94"/>
            <p:cNvSpPr/>
            <p:nvPr/>
          </p:nvSpPr>
          <p:spPr bwMode="auto">
            <a:xfrm>
              <a:off x="6792913" y="3155950"/>
              <a:ext cx="28575" cy="17463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13" y="7"/>
                </a:cxn>
                <a:cxn ang="0">
                  <a:pos x="13" y="0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6" y="9"/>
                </a:cxn>
              </a:cxnLst>
              <a:rect l="0" t="0" r="r" b="b"/>
              <a:pathLst>
                <a:path w="15" h="9">
                  <a:moveTo>
                    <a:pt x="6" y="9"/>
                  </a:moveTo>
                  <a:cubicBezTo>
                    <a:pt x="10" y="9"/>
                    <a:pt x="10" y="6"/>
                    <a:pt x="13" y="7"/>
                  </a:cubicBezTo>
                  <a:cubicBezTo>
                    <a:pt x="15" y="7"/>
                    <a:pt x="14" y="4"/>
                    <a:pt x="13" y="0"/>
                  </a:cubicBezTo>
                  <a:cubicBezTo>
                    <a:pt x="11" y="1"/>
                    <a:pt x="7" y="1"/>
                    <a:pt x="7" y="3"/>
                  </a:cubicBezTo>
                  <a:cubicBezTo>
                    <a:pt x="7" y="5"/>
                    <a:pt x="2" y="1"/>
                    <a:pt x="0" y="1"/>
                  </a:cubicBezTo>
                  <a:cubicBezTo>
                    <a:pt x="2" y="6"/>
                    <a:pt x="4" y="9"/>
                    <a:pt x="6" y="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3" name="Freeform 95"/>
            <p:cNvSpPr/>
            <p:nvPr/>
          </p:nvSpPr>
          <p:spPr bwMode="auto">
            <a:xfrm>
              <a:off x="5187950" y="2401888"/>
              <a:ext cx="209550" cy="206375"/>
            </a:xfrm>
            <a:custGeom>
              <a:avLst/>
              <a:gdLst/>
              <a:ahLst/>
              <a:cxnLst>
                <a:cxn ang="0">
                  <a:pos x="93" y="98"/>
                </a:cxn>
                <a:cxn ang="0">
                  <a:pos x="98" y="94"/>
                </a:cxn>
                <a:cxn ang="0">
                  <a:pos x="106" y="98"/>
                </a:cxn>
                <a:cxn ang="0">
                  <a:pos x="110" y="95"/>
                </a:cxn>
                <a:cxn ang="0">
                  <a:pos x="104" y="87"/>
                </a:cxn>
                <a:cxn ang="0">
                  <a:pos x="100" y="79"/>
                </a:cxn>
                <a:cxn ang="0">
                  <a:pos x="101" y="71"/>
                </a:cxn>
                <a:cxn ang="0">
                  <a:pos x="96" y="65"/>
                </a:cxn>
                <a:cxn ang="0">
                  <a:pos x="83" y="56"/>
                </a:cxn>
                <a:cxn ang="0">
                  <a:pos x="78" y="50"/>
                </a:cxn>
                <a:cxn ang="0">
                  <a:pos x="76" y="40"/>
                </a:cxn>
                <a:cxn ang="0">
                  <a:pos x="81" y="31"/>
                </a:cxn>
                <a:cxn ang="0">
                  <a:pos x="82" y="24"/>
                </a:cxn>
                <a:cxn ang="0">
                  <a:pos x="78" y="20"/>
                </a:cxn>
                <a:cxn ang="0">
                  <a:pos x="72" y="14"/>
                </a:cxn>
                <a:cxn ang="0">
                  <a:pos x="68" y="5"/>
                </a:cxn>
                <a:cxn ang="0">
                  <a:pos x="56" y="3"/>
                </a:cxn>
                <a:cxn ang="0">
                  <a:pos x="46" y="1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34" y="10"/>
                </a:cxn>
                <a:cxn ang="0">
                  <a:pos x="27" y="15"/>
                </a:cxn>
                <a:cxn ang="0">
                  <a:pos x="28" y="24"/>
                </a:cxn>
                <a:cxn ang="0">
                  <a:pos x="27" y="33"/>
                </a:cxn>
                <a:cxn ang="0">
                  <a:pos x="24" y="40"/>
                </a:cxn>
                <a:cxn ang="0">
                  <a:pos x="0" y="53"/>
                </a:cxn>
                <a:cxn ang="0">
                  <a:pos x="1" y="58"/>
                </a:cxn>
                <a:cxn ang="0">
                  <a:pos x="4" y="69"/>
                </a:cxn>
                <a:cxn ang="0">
                  <a:pos x="12" y="69"/>
                </a:cxn>
                <a:cxn ang="0">
                  <a:pos x="35" y="82"/>
                </a:cxn>
                <a:cxn ang="0">
                  <a:pos x="62" y="102"/>
                </a:cxn>
                <a:cxn ang="0">
                  <a:pos x="75" y="107"/>
                </a:cxn>
                <a:cxn ang="0">
                  <a:pos x="88" y="108"/>
                </a:cxn>
                <a:cxn ang="0">
                  <a:pos x="93" y="98"/>
                </a:cxn>
              </a:cxnLst>
              <a:rect l="0" t="0" r="r" b="b"/>
              <a:pathLst>
                <a:path w="110" h="108">
                  <a:moveTo>
                    <a:pt x="93" y="98"/>
                  </a:moveTo>
                  <a:cubicBezTo>
                    <a:pt x="94" y="97"/>
                    <a:pt x="95" y="94"/>
                    <a:pt x="98" y="94"/>
                  </a:cubicBezTo>
                  <a:cubicBezTo>
                    <a:pt x="101" y="94"/>
                    <a:pt x="103" y="95"/>
                    <a:pt x="106" y="98"/>
                  </a:cubicBezTo>
                  <a:cubicBezTo>
                    <a:pt x="107" y="97"/>
                    <a:pt x="109" y="96"/>
                    <a:pt x="110" y="95"/>
                  </a:cubicBezTo>
                  <a:cubicBezTo>
                    <a:pt x="107" y="92"/>
                    <a:pt x="104" y="89"/>
                    <a:pt x="104" y="87"/>
                  </a:cubicBezTo>
                  <a:cubicBezTo>
                    <a:pt x="105" y="83"/>
                    <a:pt x="101" y="81"/>
                    <a:pt x="100" y="79"/>
                  </a:cubicBezTo>
                  <a:cubicBezTo>
                    <a:pt x="100" y="77"/>
                    <a:pt x="103" y="73"/>
                    <a:pt x="101" y="71"/>
                  </a:cubicBezTo>
                  <a:cubicBezTo>
                    <a:pt x="99" y="70"/>
                    <a:pt x="99" y="65"/>
                    <a:pt x="96" y="65"/>
                  </a:cubicBezTo>
                  <a:cubicBezTo>
                    <a:pt x="93" y="64"/>
                    <a:pt x="83" y="59"/>
                    <a:pt x="83" y="56"/>
                  </a:cubicBezTo>
                  <a:cubicBezTo>
                    <a:pt x="84" y="53"/>
                    <a:pt x="80" y="51"/>
                    <a:pt x="78" y="50"/>
                  </a:cubicBezTo>
                  <a:cubicBezTo>
                    <a:pt x="76" y="49"/>
                    <a:pt x="74" y="41"/>
                    <a:pt x="76" y="40"/>
                  </a:cubicBezTo>
                  <a:cubicBezTo>
                    <a:pt x="79" y="39"/>
                    <a:pt x="78" y="31"/>
                    <a:pt x="81" y="31"/>
                  </a:cubicBezTo>
                  <a:cubicBezTo>
                    <a:pt x="84" y="31"/>
                    <a:pt x="81" y="27"/>
                    <a:pt x="82" y="24"/>
                  </a:cubicBezTo>
                  <a:cubicBezTo>
                    <a:pt x="83" y="22"/>
                    <a:pt x="80" y="20"/>
                    <a:pt x="78" y="20"/>
                  </a:cubicBezTo>
                  <a:cubicBezTo>
                    <a:pt x="76" y="20"/>
                    <a:pt x="72" y="17"/>
                    <a:pt x="72" y="14"/>
                  </a:cubicBezTo>
                  <a:cubicBezTo>
                    <a:pt x="72" y="11"/>
                    <a:pt x="67" y="6"/>
                    <a:pt x="68" y="5"/>
                  </a:cubicBezTo>
                  <a:cubicBezTo>
                    <a:pt x="67" y="11"/>
                    <a:pt x="58" y="2"/>
                    <a:pt x="56" y="3"/>
                  </a:cubicBezTo>
                  <a:cubicBezTo>
                    <a:pt x="53" y="4"/>
                    <a:pt x="51" y="0"/>
                    <a:pt x="46" y="1"/>
                  </a:cubicBezTo>
                  <a:cubicBezTo>
                    <a:pt x="42" y="1"/>
                    <a:pt x="42" y="3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28" y="11"/>
                    <a:pt x="27" y="15"/>
                  </a:cubicBezTo>
                  <a:cubicBezTo>
                    <a:pt x="26" y="19"/>
                    <a:pt x="30" y="22"/>
                    <a:pt x="28" y="24"/>
                  </a:cubicBezTo>
                  <a:cubicBezTo>
                    <a:pt x="26" y="27"/>
                    <a:pt x="27" y="31"/>
                    <a:pt x="27" y="33"/>
                  </a:cubicBezTo>
                  <a:cubicBezTo>
                    <a:pt x="28" y="35"/>
                    <a:pt x="24" y="40"/>
                    <a:pt x="24" y="40"/>
                  </a:cubicBezTo>
                  <a:cubicBezTo>
                    <a:pt x="24" y="40"/>
                    <a:pt x="11" y="47"/>
                    <a:pt x="0" y="53"/>
                  </a:cubicBezTo>
                  <a:cubicBezTo>
                    <a:pt x="0" y="55"/>
                    <a:pt x="1" y="57"/>
                    <a:pt x="1" y="58"/>
                  </a:cubicBezTo>
                  <a:cubicBezTo>
                    <a:pt x="2" y="61"/>
                    <a:pt x="3" y="65"/>
                    <a:pt x="4" y="69"/>
                  </a:cubicBezTo>
                  <a:cubicBezTo>
                    <a:pt x="8" y="69"/>
                    <a:pt x="9" y="69"/>
                    <a:pt x="12" y="69"/>
                  </a:cubicBezTo>
                  <a:cubicBezTo>
                    <a:pt x="16" y="70"/>
                    <a:pt x="31" y="80"/>
                    <a:pt x="35" y="82"/>
                  </a:cubicBezTo>
                  <a:cubicBezTo>
                    <a:pt x="38" y="84"/>
                    <a:pt x="58" y="99"/>
                    <a:pt x="62" y="102"/>
                  </a:cubicBezTo>
                  <a:cubicBezTo>
                    <a:pt x="66" y="106"/>
                    <a:pt x="72" y="107"/>
                    <a:pt x="75" y="107"/>
                  </a:cubicBezTo>
                  <a:cubicBezTo>
                    <a:pt x="77" y="107"/>
                    <a:pt x="83" y="107"/>
                    <a:pt x="88" y="108"/>
                  </a:cubicBezTo>
                  <a:cubicBezTo>
                    <a:pt x="90" y="104"/>
                    <a:pt x="92" y="99"/>
                    <a:pt x="93" y="9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4" name="Freeform 96"/>
            <p:cNvSpPr/>
            <p:nvPr/>
          </p:nvSpPr>
          <p:spPr bwMode="auto">
            <a:xfrm>
              <a:off x="5356225" y="2581275"/>
              <a:ext cx="41275" cy="38100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13" y="20"/>
                </a:cxn>
                <a:cxn ang="0">
                  <a:pos x="22" y="20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0" y="0"/>
                </a:cxn>
                <a:cxn ang="0">
                  <a:pos x="5" y="4"/>
                </a:cxn>
                <a:cxn ang="0">
                  <a:pos x="0" y="14"/>
                </a:cxn>
                <a:cxn ang="0">
                  <a:pos x="7" y="15"/>
                </a:cxn>
              </a:cxnLst>
              <a:rect l="0" t="0" r="r" b="b"/>
              <a:pathLst>
                <a:path w="22" h="20">
                  <a:moveTo>
                    <a:pt x="7" y="1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15"/>
                    <a:pt x="17" y="8"/>
                    <a:pt x="17" y="6"/>
                  </a:cubicBezTo>
                  <a:cubicBezTo>
                    <a:pt x="17" y="5"/>
                    <a:pt x="17" y="5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7" y="0"/>
                    <a:pt x="6" y="3"/>
                    <a:pt x="5" y="4"/>
                  </a:cubicBezTo>
                  <a:cubicBezTo>
                    <a:pt x="4" y="5"/>
                    <a:pt x="2" y="10"/>
                    <a:pt x="0" y="14"/>
                  </a:cubicBezTo>
                  <a:cubicBezTo>
                    <a:pt x="4" y="14"/>
                    <a:pt x="7" y="15"/>
                    <a:pt x="7" y="1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5" name="Freeform 97"/>
            <p:cNvSpPr>
              <a:spLocks noEditPoints="1"/>
            </p:cNvSpPr>
            <p:nvPr/>
          </p:nvSpPr>
          <p:spPr bwMode="auto">
            <a:xfrm>
              <a:off x="4256088" y="2038350"/>
              <a:ext cx="315913" cy="261938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38" y="29"/>
                </a:cxn>
                <a:cxn ang="0">
                  <a:pos x="131" y="26"/>
                </a:cxn>
                <a:cxn ang="0">
                  <a:pos x="119" y="24"/>
                </a:cxn>
                <a:cxn ang="0">
                  <a:pos x="114" y="20"/>
                </a:cxn>
                <a:cxn ang="0">
                  <a:pos x="110" y="15"/>
                </a:cxn>
                <a:cxn ang="0">
                  <a:pos x="105" y="17"/>
                </a:cxn>
                <a:cxn ang="0">
                  <a:pos x="102" y="13"/>
                </a:cxn>
                <a:cxn ang="0">
                  <a:pos x="95" y="9"/>
                </a:cxn>
                <a:cxn ang="0">
                  <a:pos x="89" y="6"/>
                </a:cxn>
                <a:cxn ang="0">
                  <a:pos x="85" y="1"/>
                </a:cxn>
                <a:cxn ang="0">
                  <a:pos x="84" y="0"/>
                </a:cxn>
                <a:cxn ang="0">
                  <a:pos x="81" y="0"/>
                </a:cxn>
                <a:cxn ang="0">
                  <a:pos x="75" y="10"/>
                </a:cxn>
                <a:cxn ang="0">
                  <a:pos x="63" y="18"/>
                </a:cxn>
                <a:cxn ang="0">
                  <a:pos x="56" y="26"/>
                </a:cxn>
                <a:cxn ang="0">
                  <a:pos x="41" y="21"/>
                </a:cxn>
                <a:cxn ang="0">
                  <a:pos x="35" y="25"/>
                </a:cxn>
                <a:cxn ang="0">
                  <a:pos x="36" y="37"/>
                </a:cxn>
                <a:cxn ang="0">
                  <a:pos x="27" y="37"/>
                </a:cxn>
                <a:cxn ang="0">
                  <a:pos x="20" y="33"/>
                </a:cxn>
                <a:cxn ang="0">
                  <a:pos x="9" y="34"/>
                </a:cxn>
                <a:cxn ang="0">
                  <a:pos x="2" y="40"/>
                </a:cxn>
                <a:cxn ang="0">
                  <a:pos x="3" y="47"/>
                </a:cxn>
                <a:cxn ang="0">
                  <a:pos x="18" y="52"/>
                </a:cxn>
                <a:cxn ang="0">
                  <a:pos x="28" y="54"/>
                </a:cxn>
                <a:cxn ang="0">
                  <a:pos x="32" y="59"/>
                </a:cxn>
                <a:cxn ang="0">
                  <a:pos x="40" y="69"/>
                </a:cxn>
                <a:cxn ang="0">
                  <a:pos x="43" y="78"/>
                </a:cxn>
                <a:cxn ang="0">
                  <a:pos x="42" y="91"/>
                </a:cxn>
                <a:cxn ang="0">
                  <a:pos x="36" y="112"/>
                </a:cxn>
                <a:cxn ang="0">
                  <a:pos x="36" y="112"/>
                </a:cxn>
                <a:cxn ang="0">
                  <a:pos x="42" y="115"/>
                </a:cxn>
                <a:cxn ang="0">
                  <a:pos x="53" y="120"/>
                </a:cxn>
                <a:cxn ang="0">
                  <a:pos x="62" y="119"/>
                </a:cxn>
                <a:cxn ang="0">
                  <a:pos x="67" y="121"/>
                </a:cxn>
                <a:cxn ang="0">
                  <a:pos x="81" y="124"/>
                </a:cxn>
                <a:cxn ang="0">
                  <a:pos x="92" y="124"/>
                </a:cxn>
                <a:cxn ang="0">
                  <a:pos x="92" y="121"/>
                </a:cxn>
                <a:cxn ang="0">
                  <a:pos x="101" y="110"/>
                </a:cxn>
                <a:cxn ang="0">
                  <a:pos x="122" y="115"/>
                </a:cxn>
                <a:cxn ang="0">
                  <a:pos x="135" y="110"/>
                </a:cxn>
                <a:cxn ang="0">
                  <a:pos x="142" y="106"/>
                </a:cxn>
                <a:cxn ang="0">
                  <a:pos x="143" y="102"/>
                </a:cxn>
                <a:cxn ang="0">
                  <a:pos x="138" y="100"/>
                </a:cxn>
                <a:cxn ang="0">
                  <a:pos x="135" y="95"/>
                </a:cxn>
                <a:cxn ang="0">
                  <a:pos x="132" y="89"/>
                </a:cxn>
                <a:cxn ang="0">
                  <a:pos x="134" y="86"/>
                </a:cxn>
                <a:cxn ang="0">
                  <a:pos x="136" y="82"/>
                </a:cxn>
                <a:cxn ang="0">
                  <a:pos x="135" y="76"/>
                </a:cxn>
                <a:cxn ang="0">
                  <a:pos x="133" y="71"/>
                </a:cxn>
                <a:cxn ang="0">
                  <a:pos x="128" y="70"/>
                </a:cxn>
                <a:cxn ang="0">
                  <a:pos x="127" y="66"/>
                </a:cxn>
                <a:cxn ang="0">
                  <a:pos x="134" y="57"/>
                </a:cxn>
                <a:cxn ang="0">
                  <a:pos x="140" y="53"/>
                </a:cxn>
                <a:cxn ang="0">
                  <a:pos x="142" y="44"/>
                </a:cxn>
                <a:cxn ang="0">
                  <a:pos x="147" y="35"/>
                </a:cxn>
                <a:cxn ang="0">
                  <a:pos x="144" y="31"/>
                </a:cxn>
                <a:cxn ang="0">
                  <a:pos x="162" y="116"/>
                </a:cxn>
                <a:cxn ang="0">
                  <a:pos x="155" y="122"/>
                </a:cxn>
                <a:cxn ang="0">
                  <a:pos x="160" y="137"/>
                </a:cxn>
                <a:cxn ang="0">
                  <a:pos x="162" y="116"/>
                </a:cxn>
              </a:cxnLst>
              <a:rect l="0" t="0" r="r" b="b"/>
              <a:pathLst>
                <a:path w="165" h="137">
                  <a:moveTo>
                    <a:pt x="144" y="31"/>
                  </a:moveTo>
                  <a:cubicBezTo>
                    <a:pt x="143" y="31"/>
                    <a:pt x="142" y="29"/>
                    <a:pt x="138" y="29"/>
                  </a:cubicBezTo>
                  <a:cubicBezTo>
                    <a:pt x="135" y="29"/>
                    <a:pt x="133" y="28"/>
                    <a:pt x="131" y="26"/>
                  </a:cubicBezTo>
                  <a:cubicBezTo>
                    <a:pt x="130" y="24"/>
                    <a:pt x="122" y="23"/>
                    <a:pt x="119" y="24"/>
                  </a:cubicBezTo>
                  <a:cubicBezTo>
                    <a:pt x="117" y="24"/>
                    <a:pt x="116" y="19"/>
                    <a:pt x="114" y="20"/>
                  </a:cubicBezTo>
                  <a:cubicBezTo>
                    <a:pt x="111" y="20"/>
                    <a:pt x="110" y="17"/>
                    <a:pt x="110" y="15"/>
                  </a:cubicBezTo>
                  <a:cubicBezTo>
                    <a:pt x="110" y="13"/>
                    <a:pt x="108" y="16"/>
                    <a:pt x="105" y="17"/>
                  </a:cubicBezTo>
                  <a:cubicBezTo>
                    <a:pt x="103" y="18"/>
                    <a:pt x="102" y="15"/>
                    <a:pt x="102" y="13"/>
                  </a:cubicBezTo>
                  <a:cubicBezTo>
                    <a:pt x="102" y="12"/>
                    <a:pt x="97" y="10"/>
                    <a:pt x="95" y="9"/>
                  </a:cubicBezTo>
                  <a:cubicBezTo>
                    <a:pt x="93" y="8"/>
                    <a:pt x="90" y="4"/>
                    <a:pt x="89" y="6"/>
                  </a:cubicBezTo>
                  <a:cubicBezTo>
                    <a:pt x="88" y="7"/>
                    <a:pt x="86" y="3"/>
                    <a:pt x="85" y="1"/>
                  </a:cubicBezTo>
                  <a:cubicBezTo>
                    <a:pt x="85" y="0"/>
                    <a:pt x="84" y="0"/>
                    <a:pt x="84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77" y="0"/>
                    <a:pt x="74" y="3"/>
                    <a:pt x="75" y="10"/>
                  </a:cubicBezTo>
                  <a:cubicBezTo>
                    <a:pt x="75" y="16"/>
                    <a:pt x="70" y="17"/>
                    <a:pt x="63" y="18"/>
                  </a:cubicBezTo>
                  <a:cubicBezTo>
                    <a:pt x="56" y="18"/>
                    <a:pt x="58" y="23"/>
                    <a:pt x="56" y="26"/>
                  </a:cubicBezTo>
                  <a:cubicBezTo>
                    <a:pt x="53" y="28"/>
                    <a:pt x="43" y="24"/>
                    <a:pt x="41" y="21"/>
                  </a:cubicBezTo>
                  <a:cubicBezTo>
                    <a:pt x="40" y="17"/>
                    <a:pt x="31" y="21"/>
                    <a:pt x="35" y="25"/>
                  </a:cubicBezTo>
                  <a:cubicBezTo>
                    <a:pt x="39" y="29"/>
                    <a:pt x="39" y="35"/>
                    <a:pt x="36" y="37"/>
                  </a:cubicBezTo>
                  <a:cubicBezTo>
                    <a:pt x="34" y="39"/>
                    <a:pt x="30" y="34"/>
                    <a:pt x="27" y="37"/>
                  </a:cubicBezTo>
                  <a:cubicBezTo>
                    <a:pt x="24" y="39"/>
                    <a:pt x="23" y="35"/>
                    <a:pt x="20" y="33"/>
                  </a:cubicBezTo>
                  <a:cubicBezTo>
                    <a:pt x="16" y="32"/>
                    <a:pt x="15" y="35"/>
                    <a:pt x="9" y="34"/>
                  </a:cubicBezTo>
                  <a:cubicBezTo>
                    <a:pt x="3" y="34"/>
                    <a:pt x="0" y="37"/>
                    <a:pt x="2" y="40"/>
                  </a:cubicBezTo>
                  <a:cubicBezTo>
                    <a:pt x="4" y="42"/>
                    <a:pt x="1" y="45"/>
                    <a:pt x="3" y="47"/>
                  </a:cubicBezTo>
                  <a:cubicBezTo>
                    <a:pt x="5" y="49"/>
                    <a:pt x="12" y="49"/>
                    <a:pt x="18" y="52"/>
                  </a:cubicBezTo>
                  <a:cubicBezTo>
                    <a:pt x="24" y="55"/>
                    <a:pt x="25" y="52"/>
                    <a:pt x="28" y="54"/>
                  </a:cubicBezTo>
                  <a:cubicBezTo>
                    <a:pt x="31" y="56"/>
                    <a:pt x="31" y="55"/>
                    <a:pt x="32" y="59"/>
                  </a:cubicBezTo>
                  <a:cubicBezTo>
                    <a:pt x="32" y="63"/>
                    <a:pt x="35" y="67"/>
                    <a:pt x="40" y="69"/>
                  </a:cubicBezTo>
                  <a:cubicBezTo>
                    <a:pt x="46" y="70"/>
                    <a:pt x="42" y="74"/>
                    <a:pt x="43" y="78"/>
                  </a:cubicBezTo>
                  <a:cubicBezTo>
                    <a:pt x="45" y="81"/>
                    <a:pt x="41" y="87"/>
                    <a:pt x="42" y="91"/>
                  </a:cubicBezTo>
                  <a:cubicBezTo>
                    <a:pt x="43" y="96"/>
                    <a:pt x="39" y="110"/>
                    <a:pt x="36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3"/>
                    <a:pt x="41" y="114"/>
                    <a:pt x="42" y="115"/>
                  </a:cubicBezTo>
                  <a:cubicBezTo>
                    <a:pt x="45" y="116"/>
                    <a:pt x="50" y="118"/>
                    <a:pt x="53" y="120"/>
                  </a:cubicBezTo>
                  <a:cubicBezTo>
                    <a:pt x="56" y="122"/>
                    <a:pt x="62" y="122"/>
                    <a:pt x="62" y="119"/>
                  </a:cubicBezTo>
                  <a:cubicBezTo>
                    <a:pt x="62" y="117"/>
                    <a:pt x="65" y="118"/>
                    <a:pt x="67" y="121"/>
                  </a:cubicBezTo>
                  <a:cubicBezTo>
                    <a:pt x="69" y="123"/>
                    <a:pt x="77" y="123"/>
                    <a:pt x="81" y="124"/>
                  </a:cubicBezTo>
                  <a:cubicBezTo>
                    <a:pt x="84" y="124"/>
                    <a:pt x="88" y="124"/>
                    <a:pt x="92" y="124"/>
                  </a:cubicBezTo>
                  <a:cubicBezTo>
                    <a:pt x="92" y="123"/>
                    <a:pt x="92" y="122"/>
                    <a:pt x="92" y="121"/>
                  </a:cubicBezTo>
                  <a:cubicBezTo>
                    <a:pt x="90" y="115"/>
                    <a:pt x="95" y="111"/>
                    <a:pt x="101" y="110"/>
                  </a:cubicBezTo>
                  <a:cubicBezTo>
                    <a:pt x="106" y="109"/>
                    <a:pt x="118" y="113"/>
                    <a:pt x="122" y="115"/>
                  </a:cubicBezTo>
                  <a:cubicBezTo>
                    <a:pt x="125" y="117"/>
                    <a:pt x="129" y="116"/>
                    <a:pt x="135" y="110"/>
                  </a:cubicBezTo>
                  <a:cubicBezTo>
                    <a:pt x="137" y="107"/>
                    <a:pt x="140" y="106"/>
                    <a:pt x="142" y="106"/>
                  </a:cubicBezTo>
                  <a:cubicBezTo>
                    <a:pt x="142" y="104"/>
                    <a:pt x="142" y="103"/>
                    <a:pt x="143" y="102"/>
                  </a:cubicBezTo>
                  <a:cubicBezTo>
                    <a:pt x="144" y="100"/>
                    <a:pt x="140" y="100"/>
                    <a:pt x="138" y="100"/>
                  </a:cubicBezTo>
                  <a:cubicBezTo>
                    <a:pt x="135" y="100"/>
                    <a:pt x="133" y="97"/>
                    <a:pt x="135" y="95"/>
                  </a:cubicBezTo>
                  <a:cubicBezTo>
                    <a:pt x="137" y="92"/>
                    <a:pt x="134" y="92"/>
                    <a:pt x="132" y="89"/>
                  </a:cubicBezTo>
                  <a:cubicBezTo>
                    <a:pt x="130" y="86"/>
                    <a:pt x="133" y="87"/>
                    <a:pt x="134" y="86"/>
                  </a:cubicBezTo>
                  <a:cubicBezTo>
                    <a:pt x="136" y="85"/>
                    <a:pt x="138" y="82"/>
                    <a:pt x="136" y="82"/>
                  </a:cubicBezTo>
                  <a:cubicBezTo>
                    <a:pt x="135" y="81"/>
                    <a:pt x="134" y="79"/>
                    <a:pt x="135" y="76"/>
                  </a:cubicBezTo>
                  <a:cubicBezTo>
                    <a:pt x="136" y="73"/>
                    <a:pt x="133" y="73"/>
                    <a:pt x="133" y="71"/>
                  </a:cubicBezTo>
                  <a:cubicBezTo>
                    <a:pt x="133" y="68"/>
                    <a:pt x="130" y="67"/>
                    <a:pt x="128" y="70"/>
                  </a:cubicBezTo>
                  <a:cubicBezTo>
                    <a:pt x="126" y="73"/>
                    <a:pt x="125" y="71"/>
                    <a:pt x="127" y="66"/>
                  </a:cubicBezTo>
                  <a:cubicBezTo>
                    <a:pt x="128" y="62"/>
                    <a:pt x="133" y="60"/>
                    <a:pt x="134" y="57"/>
                  </a:cubicBezTo>
                  <a:cubicBezTo>
                    <a:pt x="134" y="55"/>
                    <a:pt x="137" y="53"/>
                    <a:pt x="140" y="53"/>
                  </a:cubicBezTo>
                  <a:cubicBezTo>
                    <a:pt x="142" y="53"/>
                    <a:pt x="141" y="47"/>
                    <a:pt x="142" y="44"/>
                  </a:cubicBezTo>
                  <a:cubicBezTo>
                    <a:pt x="143" y="41"/>
                    <a:pt x="143" y="38"/>
                    <a:pt x="147" y="35"/>
                  </a:cubicBezTo>
                  <a:cubicBezTo>
                    <a:pt x="150" y="32"/>
                    <a:pt x="146" y="31"/>
                    <a:pt x="144" y="31"/>
                  </a:cubicBezTo>
                  <a:close/>
                  <a:moveTo>
                    <a:pt x="162" y="116"/>
                  </a:moveTo>
                  <a:cubicBezTo>
                    <a:pt x="160" y="116"/>
                    <a:pt x="160" y="119"/>
                    <a:pt x="155" y="122"/>
                  </a:cubicBezTo>
                  <a:cubicBezTo>
                    <a:pt x="151" y="125"/>
                    <a:pt x="155" y="137"/>
                    <a:pt x="160" y="137"/>
                  </a:cubicBezTo>
                  <a:cubicBezTo>
                    <a:pt x="165" y="136"/>
                    <a:pt x="164" y="116"/>
                    <a:pt x="162" y="11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6" name="Freeform 98"/>
            <p:cNvSpPr/>
            <p:nvPr/>
          </p:nvSpPr>
          <p:spPr bwMode="auto">
            <a:xfrm>
              <a:off x="2403475" y="2941638"/>
              <a:ext cx="50800" cy="26988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22" y="14"/>
                </a:cxn>
                <a:cxn ang="0">
                  <a:pos x="26" y="13"/>
                </a:cxn>
                <a:cxn ang="0">
                  <a:pos x="26" y="5"/>
                </a:cxn>
              </a:cxnLst>
              <a:rect l="0" t="0" r="r" b="b"/>
              <a:pathLst>
                <a:path w="26" h="14">
                  <a:moveTo>
                    <a:pt x="26" y="5"/>
                  </a:moveTo>
                  <a:cubicBezTo>
                    <a:pt x="24" y="3"/>
                    <a:pt x="19" y="6"/>
                    <a:pt x="14" y="2"/>
                  </a:cubicBezTo>
                  <a:cubicBezTo>
                    <a:pt x="12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4" y="4"/>
                    <a:pt x="0" y="7"/>
                  </a:cubicBezTo>
                  <a:cubicBezTo>
                    <a:pt x="4" y="10"/>
                    <a:pt x="18" y="14"/>
                    <a:pt x="22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6" y="9"/>
                    <a:pt x="26" y="6"/>
                    <a:pt x="26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7" name="Freeform 99"/>
            <p:cNvSpPr/>
            <p:nvPr/>
          </p:nvSpPr>
          <p:spPr bwMode="auto">
            <a:xfrm>
              <a:off x="2420938" y="2901950"/>
              <a:ext cx="131763" cy="73025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2" y="27"/>
                </a:cxn>
                <a:cxn ang="0">
                  <a:pos x="45" y="22"/>
                </a:cxn>
                <a:cxn ang="0">
                  <a:pos x="55" y="19"/>
                </a:cxn>
                <a:cxn ang="0">
                  <a:pos x="69" y="14"/>
                </a:cxn>
                <a:cxn ang="0">
                  <a:pos x="56" y="5"/>
                </a:cxn>
                <a:cxn ang="0">
                  <a:pos x="32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0" y="21"/>
                </a:cxn>
                <a:cxn ang="0">
                  <a:pos x="5" y="23"/>
                </a:cxn>
                <a:cxn ang="0">
                  <a:pos x="17" y="26"/>
                </a:cxn>
                <a:cxn ang="0">
                  <a:pos x="17" y="34"/>
                </a:cxn>
                <a:cxn ang="0">
                  <a:pos x="20" y="34"/>
                </a:cxn>
                <a:cxn ang="0">
                  <a:pos x="21" y="38"/>
                </a:cxn>
                <a:cxn ang="0">
                  <a:pos x="25" y="37"/>
                </a:cxn>
                <a:cxn ang="0">
                  <a:pos x="29" y="34"/>
                </a:cxn>
              </a:cxnLst>
              <a:rect l="0" t="0" r="r" b="b"/>
              <a:pathLst>
                <a:path w="69" h="38">
                  <a:moveTo>
                    <a:pt x="29" y="34"/>
                  </a:moveTo>
                  <a:cubicBezTo>
                    <a:pt x="29" y="33"/>
                    <a:pt x="26" y="27"/>
                    <a:pt x="32" y="27"/>
                  </a:cubicBezTo>
                  <a:cubicBezTo>
                    <a:pt x="39" y="26"/>
                    <a:pt x="44" y="26"/>
                    <a:pt x="45" y="22"/>
                  </a:cubicBezTo>
                  <a:cubicBezTo>
                    <a:pt x="46" y="17"/>
                    <a:pt x="53" y="19"/>
                    <a:pt x="55" y="19"/>
                  </a:cubicBezTo>
                  <a:cubicBezTo>
                    <a:pt x="57" y="19"/>
                    <a:pt x="63" y="14"/>
                    <a:pt x="69" y="14"/>
                  </a:cubicBezTo>
                  <a:cubicBezTo>
                    <a:pt x="69" y="8"/>
                    <a:pt x="61" y="10"/>
                    <a:pt x="56" y="5"/>
                  </a:cubicBezTo>
                  <a:cubicBezTo>
                    <a:pt x="51" y="0"/>
                    <a:pt x="39" y="2"/>
                    <a:pt x="32" y="5"/>
                  </a:cubicBezTo>
                  <a:cubicBezTo>
                    <a:pt x="26" y="7"/>
                    <a:pt x="18" y="2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8"/>
                    <a:pt x="7" y="10"/>
                    <a:pt x="5" y="12"/>
                  </a:cubicBezTo>
                  <a:cubicBezTo>
                    <a:pt x="0" y="16"/>
                    <a:pt x="1" y="20"/>
                    <a:pt x="0" y="21"/>
                  </a:cubicBezTo>
                  <a:cubicBezTo>
                    <a:pt x="1" y="22"/>
                    <a:pt x="3" y="22"/>
                    <a:pt x="5" y="23"/>
                  </a:cubicBezTo>
                  <a:cubicBezTo>
                    <a:pt x="10" y="27"/>
                    <a:pt x="15" y="24"/>
                    <a:pt x="17" y="26"/>
                  </a:cubicBezTo>
                  <a:cubicBezTo>
                    <a:pt x="17" y="27"/>
                    <a:pt x="17" y="30"/>
                    <a:pt x="17" y="34"/>
                  </a:cubicBezTo>
                  <a:cubicBezTo>
                    <a:pt x="18" y="33"/>
                    <a:pt x="18" y="32"/>
                    <a:pt x="20" y="34"/>
                  </a:cubicBezTo>
                  <a:cubicBezTo>
                    <a:pt x="22" y="35"/>
                    <a:pt x="21" y="37"/>
                    <a:pt x="21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8" y="35"/>
                    <a:pt x="29" y="3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8" name="Freeform 100"/>
            <p:cNvSpPr/>
            <p:nvPr/>
          </p:nvSpPr>
          <p:spPr bwMode="auto">
            <a:xfrm>
              <a:off x="1820863" y="2522538"/>
              <a:ext cx="657225" cy="406400"/>
            </a:xfrm>
            <a:custGeom>
              <a:avLst/>
              <a:gdLst/>
              <a:ahLst/>
              <a:cxnLst>
                <a:cxn ang="0">
                  <a:pos x="301" y="199"/>
                </a:cxn>
                <a:cxn ang="0">
                  <a:pos x="296" y="180"/>
                </a:cxn>
                <a:cxn ang="0">
                  <a:pos x="324" y="173"/>
                </a:cxn>
                <a:cxn ang="0">
                  <a:pos x="334" y="161"/>
                </a:cxn>
                <a:cxn ang="0">
                  <a:pos x="343" y="139"/>
                </a:cxn>
                <a:cxn ang="0">
                  <a:pos x="315" y="137"/>
                </a:cxn>
                <a:cxn ang="0">
                  <a:pos x="297" y="161"/>
                </a:cxn>
                <a:cxn ang="0">
                  <a:pos x="281" y="170"/>
                </a:cxn>
                <a:cxn ang="0">
                  <a:pos x="242" y="169"/>
                </a:cxn>
                <a:cxn ang="0">
                  <a:pos x="224" y="143"/>
                </a:cxn>
                <a:cxn ang="0">
                  <a:pos x="223" y="90"/>
                </a:cxn>
                <a:cxn ang="0">
                  <a:pos x="219" y="83"/>
                </a:cxn>
                <a:cxn ang="0">
                  <a:pos x="200" y="71"/>
                </a:cxn>
                <a:cxn ang="0">
                  <a:pos x="187" y="47"/>
                </a:cxn>
                <a:cxn ang="0">
                  <a:pos x="158" y="46"/>
                </a:cxn>
                <a:cxn ang="0">
                  <a:pos x="141" y="32"/>
                </a:cxn>
                <a:cxn ang="0">
                  <a:pos x="121" y="11"/>
                </a:cxn>
                <a:cxn ang="0">
                  <a:pos x="100" y="16"/>
                </a:cxn>
                <a:cxn ang="0">
                  <a:pos x="39" y="6"/>
                </a:cxn>
                <a:cxn ang="0">
                  <a:pos x="0" y="3"/>
                </a:cxn>
                <a:cxn ang="0">
                  <a:pos x="16" y="35"/>
                </a:cxn>
                <a:cxn ang="0">
                  <a:pos x="35" y="61"/>
                </a:cxn>
                <a:cxn ang="0">
                  <a:pos x="40" y="72"/>
                </a:cxn>
                <a:cxn ang="0">
                  <a:pos x="56" y="94"/>
                </a:cxn>
                <a:cxn ang="0">
                  <a:pos x="81" y="120"/>
                </a:cxn>
                <a:cxn ang="0">
                  <a:pos x="84" y="107"/>
                </a:cxn>
                <a:cxn ang="0">
                  <a:pos x="71" y="93"/>
                </a:cxn>
                <a:cxn ang="0">
                  <a:pos x="52" y="60"/>
                </a:cxn>
                <a:cxn ang="0">
                  <a:pos x="44" y="42"/>
                </a:cxn>
                <a:cxn ang="0">
                  <a:pos x="29" y="29"/>
                </a:cxn>
                <a:cxn ang="0">
                  <a:pos x="29" y="11"/>
                </a:cxn>
                <a:cxn ang="0">
                  <a:pos x="39" y="16"/>
                </a:cxn>
                <a:cxn ang="0">
                  <a:pos x="49" y="32"/>
                </a:cxn>
                <a:cxn ang="0">
                  <a:pos x="56" y="47"/>
                </a:cxn>
                <a:cxn ang="0">
                  <a:pos x="73" y="60"/>
                </a:cxn>
                <a:cxn ang="0">
                  <a:pos x="87" y="74"/>
                </a:cxn>
                <a:cxn ang="0">
                  <a:pos x="95" y="89"/>
                </a:cxn>
                <a:cxn ang="0">
                  <a:pos x="129" y="125"/>
                </a:cxn>
                <a:cxn ang="0">
                  <a:pos x="134" y="145"/>
                </a:cxn>
                <a:cxn ang="0">
                  <a:pos x="139" y="163"/>
                </a:cxn>
                <a:cxn ang="0">
                  <a:pos x="174" y="180"/>
                </a:cxn>
                <a:cxn ang="0">
                  <a:pos x="221" y="202"/>
                </a:cxn>
                <a:cxn ang="0">
                  <a:pos x="265" y="204"/>
                </a:cxn>
                <a:cxn ang="0">
                  <a:pos x="286" y="201"/>
                </a:cxn>
              </a:cxnLst>
              <a:rect l="0" t="0" r="r" b="b"/>
              <a:pathLst>
                <a:path w="344" h="213">
                  <a:moveTo>
                    <a:pt x="286" y="201"/>
                  </a:moveTo>
                  <a:cubicBezTo>
                    <a:pt x="287" y="201"/>
                    <a:pt x="300" y="202"/>
                    <a:pt x="301" y="199"/>
                  </a:cubicBezTo>
                  <a:cubicBezTo>
                    <a:pt x="302" y="196"/>
                    <a:pt x="292" y="189"/>
                    <a:pt x="293" y="188"/>
                  </a:cubicBezTo>
                  <a:cubicBezTo>
                    <a:pt x="294" y="188"/>
                    <a:pt x="294" y="180"/>
                    <a:pt x="296" y="180"/>
                  </a:cubicBezTo>
                  <a:cubicBezTo>
                    <a:pt x="298" y="180"/>
                    <a:pt x="316" y="181"/>
                    <a:pt x="317" y="180"/>
                  </a:cubicBezTo>
                  <a:cubicBezTo>
                    <a:pt x="318" y="180"/>
                    <a:pt x="321" y="173"/>
                    <a:pt x="324" y="173"/>
                  </a:cubicBezTo>
                  <a:cubicBezTo>
                    <a:pt x="325" y="173"/>
                    <a:pt x="327" y="175"/>
                    <a:pt x="329" y="176"/>
                  </a:cubicBezTo>
                  <a:cubicBezTo>
                    <a:pt x="333" y="173"/>
                    <a:pt x="334" y="167"/>
                    <a:pt x="334" y="161"/>
                  </a:cubicBezTo>
                  <a:cubicBezTo>
                    <a:pt x="335" y="154"/>
                    <a:pt x="333" y="152"/>
                    <a:pt x="336" y="148"/>
                  </a:cubicBezTo>
                  <a:cubicBezTo>
                    <a:pt x="340" y="145"/>
                    <a:pt x="344" y="144"/>
                    <a:pt x="343" y="139"/>
                  </a:cubicBezTo>
                  <a:cubicBezTo>
                    <a:pt x="342" y="134"/>
                    <a:pt x="337" y="139"/>
                    <a:pt x="333" y="137"/>
                  </a:cubicBezTo>
                  <a:cubicBezTo>
                    <a:pt x="329" y="134"/>
                    <a:pt x="325" y="136"/>
                    <a:pt x="315" y="137"/>
                  </a:cubicBezTo>
                  <a:cubicBezTo>
                    <a:pt x="305" y="139"/>
                    <a:pt x="300" y="143"/>
                    <a:pt x="301" y="150"/>
                  </a:cubicBezTo>
                  <a:cubicBezTo>
                    <a:pt x="301" y="158"/>
                    <a:pt x="297" y="154"/>
                    <a:pt x="297" y="161"/>
                  </a:cubicBezTo>
                  <a:cubicBezTo>
                    <a:pt x="298" y="167"/>
                    <a:pt x="289" y="167"/>
                    <a:pt x="290" y="171"/>
                  </a:cubicBezTo>
                  <a:cubicBezTo>
                    <a:pt x="290" y="175"/>
                    <a:pt x="283" y="171"/>
                    <a:pt x="281" y="170"/>
                  </a:cubicBezTo>
                  <a:cubicBezTo>
                    <a:pt x="279" y="168"/>
                    <a:pt x="258" y="175"/>
                    <a:pt x="255" y="175"/>
                  </a:cubicBezTo>
                  <a:cubicBezTo>
                    <a:pt x="252" y="176"/>
                    <a:pt x="246" y="169"/>
                    <a:pt x="242" y="169"/>
                  </a:cubicBezTo>
                  <a:cubicBezTo>
                    <a:pt x="238" y="170"/>
                    <a:pt x="236" y="163"/>
                    <a:pt x="236" y="158"/>
                  </a:cubicBezTo>
                  <a:cubicBezTo>
                    <a:pt x="235" y="153"/>
                    <a:pt x="227" y="148"/>
                    <a:pt x="224" y="143"/>
                  </a:cubicBezTo>
                  <a:cubicBezTo>
                    <a:pt x="220" y="138"/>
                    <a:pt x="220" y="128"/>
                    <a:pt x="219" y="121"/>
                  </a:cubicBezTo>
                  <a:cubicBezTo>
                    <a:pt x="219" y="114"/>
                    <a:pt x="218" y="103"/>
                    <a:pt x="223" y="90"/>
                  </a:cubicBezTo>
                  <a:cubicBezTo>
                    <a:pt x="224" y="88"/>
                    <a:pt x="224" y="86"/>
                    <a:pt x="224" y="85"/>
                  </a:cubicBezTo>
                  <a:cubicBezTo>
                    <a:pt x="222" y="84"/>
                    <a:pt x="221" y="83"/>
                    <a:pt x="219" y="83"/>
                  </a:cubicBezTo>
                  <a:cubicBezTo>
                    <a:pt x="215" y="83"/>
                    <a:pt x="206" y="77"/>
                    <a:pt x="204" y="77"/>
                  </a:cubicBezTo>
                  <a:cubicBezTo>
                    <a:pt x="202" y="77"/>
                    <a:pt x="202" y="73"/>
                    <a:pt x="200" y="71"/>
                  </a:cubicBezTo>
                  <a:cubicBezTo>
                    <a:pt x="199" y="68"/>
                    <a:pt x="200" y="64"/>
                    <a:pt x="198" y="62"/>
                  </a:cubicBezTo>
                  <a:cubicBezTo>
                    <a:pt x="196" y="60"/>
                    <a:pt x="189" y="54"/>
                    <a:pt x="187" y="47"/>
                  </a:cubicBezTo>
                  <a:cubicBezTo>
                    <a:pt x="185" y="39"/>
                    <a:pt x="172" y="36"/>
                    <a:pt x="167" y="35"/>
                  </a:cubicBezTo>
                  <a:cubicBezTo>
                    <a:pt x="162" y="35"/>
                    <a:pt x="160" y="45"/>
                    <a:pt x="158" y="46"/>
                  </a:cubicBezTo>
                  <a:cubicBezTo>
                    <a:pt x="157" y="46"/>
                    <a:pt x="148" y="40"/>
                    <a:pt x="145" y="39"/>
                  </a:cubicBezTo>
                  <a:cubicBezTo>
                    <a:pt x="143" y="38"/>
                    <a:pt x="141" y="35"/>
                    <a:pt x="141" y="32"/>
                  </a:cubicBezTo>
                  <a:cubicBezTo>
                    <a:pt x="141" y="29"/>
                    <a:pt x="136" y="24"/>
                    <a:pt x="134" y="23"/>
                  </a:cubicBezTo>
                  <a:cubicBezTo>
                    <a:pt x="132" y="22"/>
                    <a:pt x="121" y="11"/>
                    <a:pt x="121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43" y="7"/>
                    <a:pt x="39" y="6"/>
                  </a:cubicBezTo>
                  <a:cubicBezTo>
                    <a:pt x="34" y="5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3" y="9"/>
                    <a:pt x="6" y="13"/>
                  </a:cubicBezTo>
                  <a:cubicBezTo>
                    <a:pt x="11" y="19"/>
                    <a:pt x="15" y="31"/>
                    <a:pt x="16" y="35"/>
                  </a:cubicBezTo>
                  <a:cubicBezTo>
                    <a:pt x="16" y="39"/>
                    <a:pt x="23" y="42"/>
                    <a:pt x="30" y="46"/>
                  </a:cubicBezTo>
                  <a:cubicBezTo>
                    <a:pt x="36" y="50"/>
                    <a:pt x="36" y="59"/>
                    <a:pt x="35" y="61"/>
                  </a:cubicBezTo>
                  <a:cubicBezTo>
                    <a:pt x="34" y="63"/>
                    <a:pt x="27" y="59"/>
                    <a:pt x="26" y="62"/>
                  </a:cubicBezTo>
                  <a:cubicBezTo>
                    <a:pt x="26" y="64"/>
                    <a:pt x="36" y="73"/>
                    <a:pt x="40" y="72"/>
                  </a:cubicBezTo>
                  <a:cubicBezTo>
                    <a:pt x="44" y="72"/>
                    <a:pt x="46" y="74"/>
                    <a:pt x="52" y="80"/>
                  </a:cubicBezTo>
                  <a:cubicBezTo>
                    <a:pt x="59" y="85"/>
                    <a:pt x="58" y="92"/>
                    <a:pt x="56" y="94"/>
                  </a:cubicBezTo>
                  <a:cubicBezTo>
                    <a:pt x="53" y="96"/>
                    <a:pt x="61" y="100"/>
                    <a:pt x="69" y="105"/>
                  </a:cubicBezTo>
                  <a:cubicBezTo>
                    <a:pt x="77" y="110"/>
                    <a:pt x="80" y="117"/>
                    <a:pt x="81" y="120"/>
                  </a:cubicBezTo>
                  <a:cubicBezTo>
                    <a:pt x="81" y="122"/>
                    <a:pt x="85" y="120"/>
                    <a:pt x="86" y="116"/>
                  </a:cubicBezTo>
                  <a:cubicBezTo>
                    <a:pt x="87" y="112"/>
                    <a:pt x="84" y="111"/>
                    <a:pt x="84" y="107"/>
                  </a:cubicBezTo>
                  <a:cubicBezTo>
                    <a:pt x="84" y="103"/>
                    <a:pt x="77" y="104"/>
                    <a:pt x="74" y="103"/>
                  </a:cubicBezTo>
                  <a:cubicBezTo>
                    <a:pt x="71" y="103"/>
                    <a:pt x="74" y="96"/>
                    <a:pt x="71" y="93"/>
                  </a:cubicBezTo>
                  <a:cubicBezTo>
                    <a:pt x="68" y="90"/>
                    <a:pt x="66" y="83"/>
                    <a:pt x="64" y="77"/>
                  </a:cubicBezTo>
                  <a:cubicBezTo>
                    <a:pt x="63" y="72"/>
                    <a:pt x="55" y="66"/>
                    <a:pt x="52" y="60"/>
                  </a:cubicBezTo>
                  <a:cubicBezTo>
                    <a:pt x="48" y="54"/>
                    <a:pt x="45" y="49"/>
                    <a:pt x="43" y="48"/>
                  </a:cubicBezTo>
                  <a:cubicBezTo>
                    <a:pt x="40" y="46"/>
                    <a:pt x="46" y="44"/>
                    <a:pt x="44" y="42"/>
                  </a:cubicBezTo>
                  <a:cubicBezTo>
                    <a:pt x="42" y="40"/>
                    <a:pt x="39" y="40"/>
                    <a:pt x="35" y="38"/>
                  </a:cubicBezTo>
                  <a:cubicBezTo>
                    <a:pt x="31" y="36"/>
                    <a:pt x="29" y="33"/>
                    <a:pt x="29" y="29"/>
                  </a:cubicBezTo>
                  <a:cubicBezTo>
                    <a:pt x="29" y="25"/>
                    <a:pt x="26" y="16"/>
                    <a:pt x="25" y="13"/>
                  </a:cubicBezTo>
                  <a:cubicBezTo>
                    <a:pt x="24" y="9"/>
                    <a:pt x="28" y="10"/>
                    <a:pt x="29" y="11"/>
                  </a:cubicBezTo>
                  <a:cubicBezTo>
                    <a:pt x="30" y="13"/>
                    <a:pt x="31" y="14"/>
                    <a:pt x="33" y="13"/>
                  </a:cubicBezTo>
                  <a:cubicBezTo>
                    <a:pt x="35" y="12"/>
                    <a:pt x="38" y="13"/>
                    <a:pt x="39" y="16"/>
                  </a:cubicBezTo>
                  <a:cubicBezTo>
                    <a:pt x="40" y="19"/>
                    <a:pt x="45" y="16"/>
                    <a:pt x="47" y="17"/>
                  </a:cubicBezTo>
                  <a:cubicBezTo>
                    <a:pt x="49" y="19"/>
                    <a:pt x="42" y="20"/>
                    <a:pt x="49" y="32"/>
                  </a:cubicBezTo>
                  <a:cubicBezTo>
                    <a:pt x="55" y="43"/>
                    <a:pt x="51" y="37"/>
                    <a:pt x="51" y="44"/>
                  </a:cubicBezTo>
                  <a:cubicBezTo>
                    <a:pt x="51" y="52"/>
                    <a:pt x="55" y="49"/>
                    <a:pt x="56" y="47"/>
                  </a:cubicBezTo>
                  <a:cubicBezTo>
                    <a:pt x="57" y="46"/>
                    <a:pt x="61" y="50"/>
                    <a:pt x="64" y="54"/>
                  </a:cubicBezTo>
                  <a:cubicBezTo>
                    <a:pt x="67" y="58"/>
                    <a:pt x="73" y="58"/>
                    <a:pt x="73" y="60"/>
                  </a:cubicBezTo>
                  <a:cubicBezTo>
                    <a:pt x="73" y="63"/>
                    <a:pt x="75" y="67"/>
                    <a:pt x="79" y="68"/>
                  </a:cubicBezTo>
                  <a:cubicBezTo>
                    <a:pt x="83" y="69"/>
                    <a:pt x="84" y="73"/>
                    <a:pt x="87" y="74"/>
                  </a:cubicBezTo>
                  <a:cubicBezTo>
                    <a:pt x="89" y="74"/>
                    <a:pt x="90" y="77"/>
                    <a:pt x="88" y="81"/>
                  </a:cubicBezTo>
                  <a:cubicBezTo>
                    <a:pt x="87" y="84"/>
                    <a:pt x="88" y="87"/>
                    <a:pt x="95" y="89"/>
                  </a:cubicBezTo>
                  <a:cubicBezTo>
                    <a:pt x="102" y="92"/>
                    <a:pt x="99" y="93"/>
                    <a:pt x="105" y="98"/>
                  </a:cubicBezTo>
                  <a:cubicBezTo>
                    <a:pt x="110" y="103"/>
                    <a:pt x="126" y="120"/>
                    <a:pt x="129" y="125"/>
                  </a:cubicBezTo>
                  <a:cubicBezTo>
                    <a:pt x="132" y="130"/>
                    <a:pt x="133" y="134"/>
                    <a:pt x="134" y="137"/>
                  </a:cubicBezTo>
                  <a:cubicBezTo>
                    <a:pt x="136" y="141"/>
                    <a:pt x="132" y="142"/>
                    <a:pt x="134" y="145"/>
                  </a:cubicBezTo>
                  <a:cubicBezTo>
                    <a:pt x="136" y="148"/>
                    <a:pt x="130" y="147"/>
                    <a:pt x="130" y="149"/>
                  </a:cubicBezTo>
                  <a:cubicBezTo>
                    <a:pt x="131" y="152"/>
                    <a:pt x="134" y="163"/>
                    <a:pt x="139" y="163"/>
                  </a:cubicBezTo>
                  <a:cubicBezTo>
                    <a:pt x="145" y="164"/>
                    <a:pt x="151" y="171"/>
                    <a:pt x="156" y="174"/>
                  </a:cubicBezTo>
                  <a:cubicBezTo>
                    <a:pt x="160" y="178"/>
                    <a:pt x="167" y="177"/>
                    <a:pt x="174" y="180"/>
                  </a:cubicBezTo>
                  <a:cubicBezTo>
                    <a:pt x="180" y="182"/>
                    <a:pt x="186" y="188"/>
                    <a:pt x="196" y="191"/>
                  </a:cubicBezTo>
                  <a:cubicBezTo>
                    <a:pt x="206" y="194"/>
                    <a:pt x="215" y="198"/>
                    <a:pt x="221" y="202"/>
                  </a:cubicBezTo>
                  <a:cubicBezTo>
                    <a:pt x="228" y="206"/>
                    <a:pt x="235" y="204"/>
                    <a:pt x="244" y="201"/>
                  </a:cubicBezTo>
                  <a:cubicBezTo>
                    <a:pt x="253" y="197"/>
                    <a:pt x="260" y="202"/>
                    <a:pt x="265" y="204"/>
                  </a:cubicBezTo>
                  <a:cubicBezTo>
                    <a:pt x="267" y="205"/>
                    <a:pt x="272" y="209"/>
                    <a:pt x="277" y="213"/>
                  </a:cubicBezTo>
                  <a:cubicBezTo>
                    <a:pt x="281" y="207"/>
                    <a:pt x="285" y="201"/>
                    <a:pt x="286" y="20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69" name="Freeform 101"/>
            <p:cNvSpPr/>
            <p:nvPr/>
          </p:nvSpPr>
          <p:spPr bwMode="auto">
            <a:xfrm>
              <a:off x="2349500" y="2865438"/>
              <a:ext cx="92075" cy="90488"/>
            </a:xfrm>
            <a:custGeom>
              <a:avLst/>
              <a:gdLst/>
              <a:ahLst/>
              <a:cxnLst>
                <a:cxn ang="0">
                  <a:pos x="42" y="31"/>
                </a:cxn>
                <a:cxn ang="0">
                  <a:pos x="48" y="25"/>
                </a:cxn>
                <a:cxn ang="0">
                  <a:pos x="43" y="22"/>
                </a:cxn>
                <a:cxn ang="0">
                  <a:pos x="38" y="23"/>
                </a:cxn>
                <a:cxn ang="0">
                  <a:pos x="38" y="0"/>
                </a:cxn>
                <a:cxn ang="0">
                  <a:pos x="19" y="0"/>
                </a:cxn>
                <a:cxn ang="0">
                  <a:pos x="16" y="8"/>
                </a:cxn>
                <a:cxn ang="0">
                  <a:pos x="24" y="19"/>
                </a:cxn>
                <a:cxn ang="0">
                  <a:pos x="9" y="21"/>
                </a:cxn>
                <a:cxn ang="0">
                  <a:pos x="0" y="33"/>
                </a:cxn>
                <a:cxn ang="0">
                  <a:pos x="12" y="44"/>
                </a:cxn>
                <a:cxn ang="0">
                  <a:pos x="28" y="47"/>
                </a:cxn>
                <a:cxn ang="0">
                  <a:pos x="28" y="47"/>
                </a:cxn>
                <a:cxn ang="0">
                  <a:pos x="36" y="40"/>
                </a:cxn>
                <a:cxn ang="0">
                  <a:pos x="42" y="31"/>
                </a:cxn>
              </a:cxnLst>
              <a:rect l="0" t="0" r="r" b="b"/>
              <a:pathLst>
                <a:path w="48" h="47">
                  <a:moveTo>
                    <a:pt x="42" y="31"/>
                  </a:moveTo>
                  <a:cubicBezTo>
                    <a:pt x="44" y="29"/>
                    <a:pt x="46" y="27"/>
                    <a:pt x="48" y="25"/>
                  </a:cubicBezTo>
                  <a:cubicBezTo>
                    <a:pt x="44" y="27"/>
                    <a:pt x="43" y="25"/>
                    <a:pt x="43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21" y="0"/>
                    <a:pt x="19" y="0"/>
                  </a:cubicBezTo>
                  <a:cubicBezTo>
                    <a:pt x="17" y="0"/>
                    <a:pt x="17" y="8"/>
                    <a:pt x="16" y="8"/>
                  </a:cubicBezTo>
                  <a:cubicBezTo>
                    <a:pt x="15" y="9"/>
                    <a:pt x="25" y="16"/>
                    <a:pt x="24" y="19"/>
                  </a:cubicBezTo>
                  <a:cubicBezTo>
                    <a:pt x="23" y="22"/>
                    <a:pt x="10" y="21"/>
                    <a:pt x="9" y="21"/>
                  </a:cubicBezTo>
                  <a:cubicBezTo>
                    <a:pt x="8" y="21"/>
                    <a:pt x="4" y="27"/>
                    <a:pt x="0" y="33"/>
                  </a:cubicBezTo>
                  <a:cubicBezTo>
                    <a:pt x="5" y="38"/>
                    <a:pt x="10" y="42"/>
                    <a:pt x="12" y="44"/>
                  </a:cubicBezTo>
                  <a:cubicBezTo>
                    <a:pt x="17" y="47"/>
                    <a:pt x="25" y="44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44"/>
                    <a:pt x="35" y="40"/>
                    <a:pt x="36" y="40"/>
                  </a:cubicBezTo>
                  <a:cubicBezTo>
                    <a:pt x="39" y="39"/>
                    <a:pt x="37" y="35"/>
                    <a:pt x="42" y="3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0" name="Freeform 102"/>
            <p:cNvSpPr/>
            <p:nvPr/>
          </p:nvSpPr>
          <p:spPr bwMode="auto">
            <a:xfrm>
              <a:off x="2422525" y="2852738"/>
              <a:ext cx="26988" cy="57150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5" y="29"/>
                </a:cxn>
                <a:cxn ang="0">
                  <a:pos x="9" y="24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9" y="0"/>
                </a:cxn>
                <a:cxn ang="0">
                  <a:pos x="2" y="7"/>
                </a:cxn>
              </a:cxnLst>
              <a:rect l="0" t="0" r="r" b="b"/>
              <a:pathLst>
                <a:path w="14" h="30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7"/>
                    <a:pt x="7" y="25"/>
                    <a:pt x="9" y="24"/>
                  </a:cubicBezTo>
                  <a:cubicBezTo>
                    <a:pt x="13" y="20"/>
                    <a:pt x="7" y="6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6" y="0"/>
                    <a:pt x="3" y="7"/>
                    <a:pt x="2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1" name="Freeform 103"/>
            <p:cNvSpPr/>
            <p:nvPr/>
          </p:nvSpPr>
          <p:spPr bwMode="auto">
            <a:xfrm>
              <a:off x="2738438" y="2809875"/>
              <a:ext cx="65088" cy="5556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3" y="19"/>
                </a:cxn>
                <a:cxn ang="0">
                  <a:pos x="1" y="23"/>
                </a:cxn>
                <a:cxn ang="0">
                  <a:pos x="16" y="26"/>
                </a:cxn>
                <a:cxn ang="0">
                  <a:pos x="31" y="28"/>
                </a:cxn>
                <a:cxn ang="0">
                  <a:pos x="34" y="6"/>
                </a:cxn>
                <a:cxn ang="0">
                  <a:pos x="16" y="3"/>
                </a:cxn>
              </a:cxnLst>
              <a:rect l="0" t="0" r="r" b="b"/>
              <a:pathLst>
                <a:path w="34" h="29">
                  <a:moveTo>
                    <a:pt x="16" y="3"/>
                  </a:moveTo>
                  <a:cubicBezTo>
                    <a:pt x="11" y="7"/>
                    <a:pt x="23" y="14"/>
                    <a:pt x="23" y="19"/>
                  </a:cubicBezTo>
                  <a:cubicBezTo>
                    <a:pt x="23" y="23"/>
                    <a:pt x="3" y="18"/>
                    <a:pt x="1" y="23"/>
                  </a:cubicBezTo>
                  <a:cubicBezTo>
                    <a:pt x="0" y="25"/>
                    <a:pt x="8" y="29"/>
                    <a:pt x="16" y="26"/>
                  </a:cubicBezTo>
                  <a:cubicBezTo>
                    <a:pt x="23" y="24"/>
                    <a:pt x="28" y="26"/>
                    <a:pt x="31" y="28"/>
                  </a:cubicBezTo>
                  <a:cubicBezTo>
                    <a:pt x="32" y="21"/>
                    <a:pt x="33" y="12"/>
                    <a:pt x="34" y="6"/>
                  </a:cubicBezTo>
                  <a:cubicBezTo>
                    <a:pt x="27" y="5"/>
                    <a:pt x="19" y="0"/>
                    <a:pt x="16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2" name="Freeform 104"/>
            <p:cNvSpPr/>
            <p:nvPr/>
          </p:nvSpPr>
          <p:spPr bwMode="auto">
            <a:xfrm>
              <a:off x="2797175" y="2819400"/>
              <a:ext cx="74613" cy="50800"/>
            </a:xfrm>
            <a:custGeom>
              <a:avLst/>
              <a:gdLst/>
              <a:ahLst/>
              <a:cxnLst>
                <a:cxn ang="0">
                  <a:pos x="15" y="19"/>
                </a:cxn>
                <a:cxn ang="0">
                  <a:pos x="39" y="14"/>
                </a:cxn>
                <a:cxn ang="0">
                  <a:pos x="9" y="2"/>
                </a:cxn>
                <a:cxn ang="0">
                  <a:pos x="3" y="1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5" y="19"/>
                </a:cxn>
              </a:cxnLst>
              <a:rect l="0" t="0" r="r" b="b"/>
              <a:pathLst>
                <a:path w="39" h="26">
                  <a:moveTo>
                    <a:pt x="15" y="19"/>
                  </a:moveTo>
                  <a:cubicBezTo>
                    <a:pt x="24" y="16"/>
                    <a:pt x="39" y="21"/>
                    <a:pt x="39" y="14"/>
                  </a:cubicBezTo>
                  <a:cubicBezTo>
                    <a:pt x="39" y="7"/>
                    <a:pt x="15" y="0"/>
                    <a:pt x="9" y="2"/>
                  </a:cubicBezTo>
                  <a:cubicBezTo>
                    <a:pt x="7" y="2"/>
                    <a:pt x="5" y="2"/>
                    <a:pt x="3" y="1"/>
                  </a:cubicBezTo>
                  <a:cubicBezTo>
                    <a:pt x="2" y="7"/>
                    <a:pt x="1" y="16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5" y="26"/>
                    <a:pt x="6" y="22"/>
                    <a:pt x="15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3" name="Freeform 105"/>
            <p:cNvSpPr/>
            <p:nvPr/>
          </p:nvSpPr>
          <p:spPr bwMode="auto">
            <a:xfrm>
              <a:off x="2460625" y="2928938"/>
              <a:ext cx="92075" cy="93663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37" y="48"/>
                </a:cxn>
                <a:cxn ang="0">
                  <a:pos x="42" y="49"/>
                </a:cxn>
                <a:cxn ang="0">
                  <a:pos x="41" y="47"/>
                </a:cxn>
                <a:cxn ang="0">
                  <a:pos x="44" y="32"/>
                </a:cxn>
                <a:cxn ang="0">
                  <a:pos x="45" y="13"/>
                </a:cxn>
                <a:cxn ang="0">
                  <a:pos x="48" y="1"/>
                </a:cxn>
                <a:cxn ang="0">
                  <a:pos x="48" y="0"/>
                </a:cxn>
                <a:cxn ang="0">
                  <a:pos x="34" y="5"/>
                </a:cxn>
                <a:cxn ang="0">
                  <a:pos x="24" y="8"/>
                </a:cxn>
                <a:cxn ang="0">
                  <a:pos x="11" y="13"/>
                </a:cxn>
                <a:cxn ang="0">
                  <a:pos x="8" y="20"/>
                </a:cxn>
                <a:cxn ang="0">
                  <a:pos x="4" y="23"/>
                </a:cxn>
                <a:cxn ang="0">
                  <a:pos x="0" y="24"/>
                </a:cxn>
                <a:cxn ang="0">
                  <a:pos x="2" y="28"/>
                </a:cxn>
                <a:cxn ang="0">
                  <a:pos x="16" y="42"/>
                </a:cxn>
                <a:cxn ang="0">
                  <a:pos x="19" y="46"/>
                </a:cxn>
                <a:cxn ang="0">
                  <a:pos x="26" y="46"/>
                </a:cxn>
              </a:cxnLst>
              <a:rect l="0" t="0" r="r" b="b"/>
              <a:pathLst>
                <a:path w="48" h="49">
                  <a:moveTo>
                    <a:pt x="26" y="46"/>
                  </a:moveTo>
                  <a:cubicBezTo>
                    <a:pt x="28" y="48"/>
                    <a:pt x="34" y="46"/>
                    <a:pt x="37" y="48"/>
                  </a:cubicBezTo>
                  <a:cubicBezTo>
                    <a:pt x="38" y="49"/>
                    <a:pt x="40" y="49"/>
                    <a:pt x="42" y="49"/>
                  </a:cubicBezTo>
                  <a:cubicBezTo>
                    <a:pt x="42" y="48"/>
                    <a:pt x="41" y="47"/>
                    <a:pt x="41" y="47"/>
                  </a:cubicBezTo>
                  <a:cubicBezTo>
                    <a:pt x="39" y="43"/>
                    <a:pt x="42" y="37"/>
                    <a:pt x="44" y="32"/>
                  </a:cubicBezTo>
                  <a:cubicBezTo>
                    <a:pt x="45" y="27"/>
                    <a:pt x="42" y="16"/>
                    <a:pt x="45" y="13"/>
                  </a:cubicBezTo>
                  <a:cubicBezTo>
                    <a:pt x="48" y="10"/>
                    <a:pt x="46" y="8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42" y="0"/>
                    <a:pt x="36" y="5"/>
                    <a:pt x="34" y="5"/>
                  </a:cubicBezTo>
                  <a:cubicBezTo>
                    <a:pt x="32" y="5"/>
                    <a:pt x="25" y="3"/>
                    <a:pt x="24" y="8"/>
                  </a:cubicBezTo>
                  <a:cubicBezTo>
                    <a:pt x="23" y="12"/>
                    <a:pt x="18" y="12"/>
                    <a:pt x="11" y="13"/>
                  </a:cubicBezTo>
                  <a:cubicBezTo>
                    <a:pt x="5" y="13"/>
                    <a:pt x="8" y="19"/>
                    <a:pt x="8" y="20"/>
                  </a:cubicBezTo>
                  <a:cubicBezTo>
                    <a:pt x="7" y="21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6" y="31"/>
                    <a:pt x="11" y="39"/>
                    <a:pt x="16" y="42"/>
                  </a:cubicBezTo>
                  <a:cubicBezTo>
                    <a:pt x="18" y="43"/>
                    <a:pt x="19" y="44"/>
                    <a:pt x="19" y="46"/>
                  </a:cubicBezTo>
                  <a:cubicBezTo>
                    <a:pt x="22" y="46"/>
                    <a:pt x="24" y="46"/>
                    <a:pt x="26" y="4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4" name="Freeform 106"/>
            <p:cNvSpPr/>
            <p:nvPr/>
          </p:nvSpPr>
          <p:spPr bwMode="auto">
            <a:xfrm>
              <a:off x="2751138" y="3143250"/>
              <a:ext cx="860425" cy="877888"/>
            </a:xfrm>
            <a:custGeom>
              <a:avLst/>
              <a:gdLst/>
              <a:ahLst/>
              <a:cxnLst>
                <a:cxn ang="0">
                  <a:pos x="253" y="427"/>
                </a:cxn>
                <a:cxn ang="0">
                  <a:pos x="260" y="429"/>
                </a:cxn>
                <a:cxn ang="0">
                  <a:pos x="289" y="379"/>
                </a:cxn>
                <a:cxn ang="0">
                  <a:pos x="307" y="343"/>
                </a:cxn>
                <a:cxn ang="0">
                  <a:pos x="337" y="326"/>
                </a:cxn>
                <a:cxn ang="0">
                  <a:pos x="372" y="316"/>
                </a:cxn>
                <a:cxn ang="0">
                  <a:pos x="386" y="290"/>
                </a:cxn>
                <a:cxn ang="0">
                  <a:pos x="397" y="264"/>
                </a:cxn>
                <a:cxn ang="0">
                  <a:pos x="401" y="211"/>
                </a:cxn>
                <a:cxn ang="0">
                  <a:pos x="409" y="206"/>
                </a:cxn>
                <a:cxn ang="0">
                  <a:pos x="445" y="158"/>
                </a:cxn>
                <a:cxn ang="0">
                  <a:pos x="406" y="104"/>
                </a:cxn>
                <a:cxn ang="0">
                  <a:pos x="336" y="96"/>
                </a:cxn>
                <a:cxn ang="0">
                  <a:pos x="295" y="74"/>
                </a:cxn>
                <a:cxn ang="0">
                  <a:pos x="291" y="67"/>
                </a:cxn>
                <a:cxn ang="0">
                  <a:pos x="264" y="60"/>
                </a:cxn>
                <a:cxn ang="0">
                  <a:pos x="258" y="13"/>
                </a:cxn>
                <a:cxn ang="0">
                  <a:pos x="222" y="32"/>
                </a:cxn>
                <a:cxn ang="0">
                  <a:pos x="191" y="39"/>
                </a:cxn>
                <a:cxn ang="0">
                  <a:pos x="165" y="40"/>
                </a:cxn>
                <a:cxn ang="0">
                  <a:pos x="157" y="1"/>
                </a:cxn>
                <a:cxn ang="0">
                  <a:pos x="129" y="17"/>
                </a:cxn>
                <a:cxn ang="0">
                  <a:pos x="107" y="15"/>
                </a:cxn>
                <a:cxn ang="0">
                  <a:pos x="120" y="32"/>
                </a:cxn>
                <a:cxn ang="0">
                  <a:pos x="105" y="46"/>
                </a:cxn>
                <a:cxn ang="0">
                  <a:pos x="84" y="49"/>
                </a:cxn>
                <a:cxn ang="0">
                  <a:pos x="48" y="42"/>
                </a:cxn>
                <a:cxn ang="0">
                  <a:pos x="45" y="59"/>
                </a:cxn>
                <a:cxn ang="0">
                  <a:pos x="46" y="108"/>
                </a:cxn>
                <a:cxn ang="0">
                  <a:pos x="12" y="120"/>
                </a:cxn>
                <a:cxn ang="0">
                  <a:pos x="2" y="144"/>
                </a:cxn>
                <a:cxn ang="0">
                  <a:pos x="15" y="168"/>
                </a:cxn>
                <a:cxn ang="0">
                  <a:pos x="38" y="172"/>
                </a:cxn>
                <a:cxn ang="0">
                  <a:pos x="65" y="184"/>
                </a:cxn>
                <a:cxn ang="0">
                  <a:pos x="99" y="174"/>
                </a:cxn>
                <a:cxn ang="0">
                  <a:pos x="124" y="206"/>
                </a:cxn>
                <a:cxn ang="0">
                  <a:pos x="150" y="217"/>
                </a:cxn>
                <a:cxn ang="0">
                  <a:pos x="158" y="242"/>
                </a:cxn>
                <a:cxn ang="0">
                  <a:pos x="186" y="265"/>
                </a:cxn>
                <a:cxn ang="0">
                  <a:pos x="182" y="293"/>
                </a:cxn>
                <a:cxn ang="0">
                  <a:pos x="199" y="317"/>
                </a:cxn>
                <a:cxn ang="0">
                  <a:pos x="222" y="337"/>
                </a:cxn>
                <a:cxn ang="0">
                  <a:pos x="230" y="375"/>
                </a:cxn>
                <a:cxn ang="0">
                  <a:pos x="187" y="415"/>
                </a:cxn>
                <a:cxn ang="0">
                  <a:pos x="205" y="426"/>
                </a:cxn>
                <a:cxn ang="0">
                  <a:pos x="232" y="443"/>
                </a:cxn>
              </a:cxnLst>
              <a:rect l="0" t="0" r="r" b="b"/>
              <a:pathLst>
                <a:path w="450" h="460">
                  <a:moveTo>
                    <a:pt x="238" y="455"/>
                  </a:moveTo>
                  <a:cubicBezTo>
                    <a:pt x="245" y="450"/>
                    <a:pt x="244" y="447"/>
                    <a:pt x="247" y="441"/>
                  </a:cubicBezTo>
                  <a:cubicBezTo>
                    <a:pt x="250" y="435"/>
                    <a:pt x="247" y="432"/>
                    <a:pt x="253" y="427"/>
                  </a:cubicBezTo>
                  <a:cubicBezTo>
                    <a:pt x="258" y="422"/>
                    <a:pt x="252" y="418"/>
                    <a:pt x="259" y="415"/>
                  </a:cubicBezTo>
                  <a:cubicBezTo>
                    <a:pt x="266" y="412"/>
                    <a:pt x="265" y="418"/>
                    <a:pt x="259" y="425"/>
                  </a:cubicBezTo>
                  <a:cubicBezTo>
                    <a:pt x="253" y="432"/>
                    <a:pt x="252" y="434"/>
                    <a:pt x="260" y="429"/>
                  </a:cubicBezTo>
                  <a:cubicBezTo>
                    <a:pt x="267" y="423"/>
                    <a:pt x="270" y="416"/>
                    <a:pt x="274" y="407"/>
                  </a:cubicBezTo>
                  <a:cubicBezTo>
                    <a:pt x="279" y="398"/>
                    <a:pt x="282" y="395"/>
                    <a:pt x="286" y="395"/>
                  </a:cubicBezTo>
                  <a:cubicBezTo>
                    <a:pt x="289" y="394"/>
                    <a:pt x="289" y="385"/>
                    <a:pt x="289" y="379"/>
                  </a:cubicBezTo>
                  <a:cubicBezTo>
                    <a:pt x="288" y="372"/>
                    <a:pt x="286" y="366"/>
                    <a:pt x="289" y="362"/>
                  </a:cubicBezTo>
                  <a:cubicBezTo>
                    <a:pt x="292" y="358"/>
                    <a:pt x="289" y="354"/>
                    <a:pt x="293" y="354"/>
                  </a:cubicBezTo>
                  <a:cubicBezTo>
                    <a:pt x="296" y="354"/>
                    <a:pt x="301" y="348"/>
                    <a:pt x="307" y="343"/>
                  </a:cubicBezTo>
                  <a:cubicBezTo>
                    <a:pt x="312" y="337"/>
                    <a:pt x="316" y="337"/>
                    <a:pt x="322" y="336"/>
                  </a:cubicBezTo>
                  <a:cubicBezTo>
                    <a:pt x="327" y="336"/>
                    <a:pt x="324" y="334"/>
                    <a:pt x="328" y="333"/>
                  </a:cubicBezTo>
                  <a:cubicBezTo>
                    <a:pt x="332" y="332"/>
                    <a:pt x="334" y="328"/>
                    <a:pt x="337" y="326"/>
                  </a:cubicBezTo>
                  <a:cubicBezTo>
                    <a:pt x="339" y="324"/>
                    <a:pt x="349" y="326"/>
                    <a:pt x="355" y="326"/>
                  </a:cubicBezTo>
                  <a:cubicBezTo>
                    <a:pt x="361" y="326"/>
                    <a:pt x="365" y="327"/>
                    <a:pt x="365" y="323"/>
                  </a:cubicBezTo>
                  <a:cubicBezTo>
                    <a:pt x="365" y="319"/>
                    <a:pt x="368" y="316"/>
                    <a:pt x="372" y="316"/>
                  </a:cubicBezTo>
                  <a:cubicBezTo>
                    <a:pt x="375" y="316"/>
                    <a:pt x="377" y="315"/>
                    <a:pt x="377" y="310"/>
                  </a:cubicBezTo>
                  <a:cubicBezTo>
                    <a:pt x="377" y="305"/>
                    <a:pt x="378" y="302"/>
                    <a:pt x="381" y="300"/>
                  </a:cubicBezTo>
                  <a:cubicBezTo>
                    <a:pt x="384" y="298"/>
                    <a:pt x="385" y="293"/>
                    <a:pt x="386" y="290"/>
                  </a:cubicBezTo>
                  <a:cubicBezTo>
                    <a:pt x="387" y="286"/>
                    <a:pt x="390" y="288"/>
                    <a:pt x="390" y="284"/>
                  </a:cubicBezTo>
                  <a:cubicBezTo>
                    <a:pt x="390" y="279"/>
                    <a:pt x="392" y="274"/>
                    <a:pt x="392" y="270"/>
                  </a:cubicBezTo>
                  <a:cubicBezTo>
                    <a:pt x="392" y="266"/>
                    <a:pt x="396" y="267"/>
                    <a:pt x="397" y="264"/>
                  </a:cubicBezTo>
                  <a:cubicBezTo>
                    <a:pt x="399" y="261"/>
                    <a:pt x="396" y="258"/>
                    <a:pt x="399" y="250"/>
                  </a:cubicBezTo>
                  <a:cubicBezTo>
                    <a:pt x="401" y="242"/>
                    <a:pt x="399" y="235"/>
                    <a:pt x="399" y="228"/>
                  </a:cubicBezTo>
                  <a:cubicBezTo>
                    <a:pt x="399" y="221"/>
                    <a:pt x="399" y="214"/>
                    <a:pt x="401" y="211"/>
                  </a:cubicBezTo>
                  <a:cubicBezTo>
                    <a:pt x="404" y="209"/>
                    <a:pt x="402" y="208"/>
                    <a:pt x="400" y="207"/>
                  </a:cubicBezTo>
                  <a:cubicBezTo>
                    <a:pt x="398" y="206"/>
                    <a:pt x="401" y="203"/>
                    <a:pt x="402" y="204"/>
                  </a:cubicBezTo>
                  <a:cubicBezTo>
                    <a:pt x="404" y="204"/>
                    <a:pt x="406" y="208"/>
                    <a:pt x="409" y="206"/>
                  </a:cubicBezTo>
                  <a:cubicBezTo>
                    <a:pt x="413" y="204"/>
                    <a:pt x="416" y="195"/>
                    <a:pt x="418" y="188"/>
                  </a:cubicBezTo>
                  <a:cubicBezTo>
                    <a:pt x="421" y="181"/>
                    <a:pt x="426" y="182"/>
                    <a:pt x="429" y="180"/>
                  </a:cubicBezTo>
                  <a:cubicBezTo>
                    <a:pt x="433" y="179"/>
                    <a:pt x="440" y="170"/>
                    <a:pt x="445" y="158"/>
                  </a:cubicBezTo>
                  <a:cubicBezTo>
                    <a:pt x="450" y="146"/>
                    <a:pt x="445" y="134"/>
                    <a:pt x="443" y="125"/>
                  </a:cubicBezTo>
                  <a:cubicBezTo>
                    <a:pt x="441" y="117"/>
                    <a:pt x="438" y="118"/>
                    <a:pt x="433" y="119"/>
                  </a:cubicBezTo>
                  <a:cubicBezTo>
                    <a:pt x="428" y="119"/>
                    <a:pt x="418" y="118"/>
                    <a:pt x="406" y="104"/>
                  </a:cubicBezTo>
                  <a:cubicBezTo>
                    <a:pt x="393" y="91"/>
                    <a:pt x="381" y="92"/>
                    <a:pt x="373" y="94"/>
                  </a:cubicBezTo>
                  <a:cubicBezTo>
                    <a:pt x="365" y="96"/>
                    <a:pt x="356" y="90"/>
                    <a:pt x="351" y="89"/>
                  </a:cubicBezTo>
                  <a:cubicBezTo>
                    <a:pt x="345" y="87"/>
                    <a:pt x="340" y="94"/>
                    <a:pt x="336" y="96"/>
                  </a:cubicBezTo>
                  <a:cubicBezTo>
                    <a:pt x="332" y="97"/>
                    <a:pt x="338" y="90"/>
                    <a:pt x="338" y="85"/>
                  </a:cubicBezTo>
                  <a:cubicBezTo>
                    <a:pt x="338" y="80"/>
                    <a:pt x="323" y="74"/>
                    <a:pt x="312" y="69"/>
                  </a:cubicBezTo>
                  <a:cubicBezTo>
                    <a:pt x="300" y="65"/>
                    <a:pt x="295" y="67"/>
                    <a:pt x="295" y="74"/>
                  </a:cubicBezTo>
                  <a:cubicBezTo>
                    <a:pt x="295" y="81"/>
                    <a:pt x="291" y="72"/>
                    <a:pt x="287" y="80"/>
                  </a:cubicBezTo>
                  <a:cubicBezTo>
                    <a:pt x="284" y="87"/>
                    <a:pt x="277" y="82"/>
                    <a:pt x="281" y="80"/>
                  </a:cubicBezTo>
                  <a:cubicBezTo>
                    <a:pt x="286" y="77"/>
                    <a:pt x="290" y="72"/>
                    <a:pt x="291" y="67"/>
                  </a:cubicBezTo>
                  <a:cubicBezTo>
                    <a:pt x="293" y="62"/>
                    <a:pt x="275" y="58"/>
                    <a:pt x="268" y="61"/>
                  </a:cubicBezTo>
                  <a:cubicBezTo>
                    <a:pt x="262" y="63"/>
                    <a:pt x="266" y="72"/>
                    <a:pt x="261" y="70"/>
                  </a:cubicBezTo>
                  <a:cubicBezTo>
                    <a:pt x="256" y="67"/>
                    <a:pt x="260" y="60"/>
                    <a:pt x="264" y="60"/>
                  </a:cubicBezTo>
                  <a:cubicBezTo>
                    <a:pt x="268" y="61"/>
                    <a:pt x="273" y="52"/>
                    <a:pt x="275" y="46"/>
                  </a:cubicBezTo>
                  <a:cubicBezTo>
                    <a:pt x="278" y="40"/>
                    <a:pt x="271" y="39"/>
                    <a:pt x="266" y="34"/>
                  </a:cubicBezTo>
                  <a:cubicBezTo>
                    <a:pt x="262" y="29"/>
                    <a:pt x="263" y="15"/>
                    <a:pt x="258" y="13"/>
                  </a:cubicBezTo>
                  <a:cubicBezTo>
                    <a:pt x="253" y="17"/>
                    <a:pt x="247" y="25"/>
                    <a:pt x="245" y="31"/>
                  </a:cubicBezTo>
                  <a:cubicBezTo>
                    <a:pt x="242" y="38"/>
                    <a:pt x="239" y="34"/>
                    <a:pt x="233" y="36"/>
                  </a:cubicBezTo>
                  <a:cubicBezTo>
                    <a:pt x="226" y="38"/>
                    <a:pt x="223" y="35"/>
                    <a:pt x="222" y="32"/>
                  </a:cubicBezTo>
                  <a:cubicBezTo>
                    <a:pt x="220" y="30"/>
                    <a:pt x="214" y="32"/>
                    <a:pt x="209" y="32"/>
                  </a:cubicBezTo>
                  <a:cubicBezTo>
                    <a:pt x="205" y="32"/>
                    <a:pt x="207" y="37"/>
                    <a:pt x="204" y="39"/>
                  </a:cubicBezTo>
                  <a:cubicBezTo>
                    <a:pt x="201" y="41"/>
                    <a:pt x="194" y="36"/>
                    <a:pt x="191" y="39"/>
                  </a:cubicBezTo>
                  <a:cubicBezTo>
                    <a:pt x="188" y="42"/>
                    <a:pt x="186" y="39"/>
                    <a:pt x="185" y="41"/>
                  </a:cubicBezTo>
                  <a:cubicBezTo>
                    <a:pt x="184" y="44"/>
                    <a:pt x="179" y="42"/>
                    <a:pt x="178" y="44"/>
                  </a:cubicBezTo>
                  <a:cubicBezTo>
                    <a:pt x="176" y="46"/>
                    <a:pt x="172" y="47"/>
                    <a:pt x="165" y="40"/>
                  </a:cubicBezTo>
                  <a:cubicBezTo>
                    <a:pt x="159" y="33"/>
                    <a:pt x="160" y="22"/>
                    <a:pt x="163" y="20"/>
                  </a:cubicBezTo>
                  <a:cubicBezTo>
                    <a:pt x="166" y="18"/>
                    <a:pt x="166" y="12"/>
                    <a:pt x="162" y="11"/>
                  </a:cubicBezTo>
                  <a:cubicBezTo>
                    <a:pt x="158" y="9"/>
                    <a:pt x="162" y="2"/>
                    <a:pt x="157" y="1"/>
                  </a:cubicBezTo>
                  <a:cubicBezTo>
                    <a:pt x="153" y="0"/>
                    <a:pt x="153" y="7"/>
                    <a:pt x="150" y="8"/>
                  </a:cubicBezTo>
                  <a:cubicBezTo>
                    <a:pt x="147" y="9"/>
                    <a:pt x="140" y="14"/>
                    <a:pt x="136" y="13"/>
                  </a:cubicBezTo>
                  <a:cubicBezTo>
                    <a:pt x="133" y="12"/>
                    <a:pt x="129" y="14"/>
                    <a:pt x="129" y="17"/>
                  </a:cubicBezTo>
                  <a:cubicBezTo>
                    <a:pt x="129" y="21"/>
                    <a:pt x="125" y="20"/>
                    <a:pt x="124" y="17"/>
                  </a:cubicBezTo>
                  <a:cubicBezTo>
                    <a:pt x="124" y="14"/>
                    <a:pt x="116" y="16"/>
                    <a:pt x="114" y="14"/>
                  </a:cubicBezTo>
                  <a:cubicBezTo>
                    <a:pt x="112" y="12"/>
                    <a:pt x="103" y="13"/>
                    <a:pt x="107" y="15"/>
                  </a:cubicBezTo>
                  <a:cubicBezTo>
                    <a:pt x="111" y="17"/>
                    <a:pt x="111" y="20"/>
                    <a:pt x="111" y="23"/>
                  </a:cubicBezTo>
                  <a:cubicBezTo>
                    <a:pt x="111" y="27"/>
                    <a:pt x="114" y="26"/>
                    <a:pt x="114" y="31"/>
                  </a:cubicBezTo>
                  <a:cubicBezTo>
                    <a:pt x="114" y="35"/>
                    <a:pt x="118" y="32"/>
                    <a:pt x="120" y="32"/>
                  </a:cubicBezTo>
                  <a:cubicBezTo>
                    <a:pt x="123" y="32"/>
                    <a:pt x="123" y="36"/>
                    <a:pt x="119" y="37"/>
                  </a:cubicBezTo>
                  <a:cubicBezTo>
                    <a:pt x="115" y="37"/>
                    <a:pt x="113" y="39"/>
                    <a:pt x="112" y="43"/>
                  </a:cubicBezTo>
                  <a:cubicBezTo>
                    <a:pt x="111" y="46"/>
                    <a:pt x="108" y="44"/>
                    <a:pt x="105" y="46"/>
                  </a:cubicBezTo>
                  <a:cubicBezTo>
                    <a:pt x="102" y="49"/>
                    <a:pt x="99" y="52"/>
                    <a:pt x="97" y="51"/>
                  </a:cubicBezTo>
                  <a:cubicBezTo>
                    <a:pt x="95" y="49"/>
                    <a:pt x="93" y="50"/>
                    <a:pt x="91" y="52"/>
                  </a:cubicBezTo>
                  <a:cubicBezTo>
                    <a:pt x="89" y="53"/>
                    <a:pt x="88" y="52"/>
                    <a:pt x="84" y="49"/>
                  </a:cubicBezTo>
                  <a:cubicBezTo>
                    <a:pt x="82" y="47"/>
                    <a:pt x="80" y="42"/>
                    <a:pt x="76" y="37"/>
                  </a:cubicBezTo>
                  <a:cubicBezTo>
                    <a:pt x="73" y="39"/>
                    <a:pt x="68" y="41"/>
                    <a:pt x="65" y="41"/>
                  </a:cubicBezTo>
                  <a:cubicBezTo>
                    <a:pt x="61" y="41"/>
                    <a:pt x="48" y="40"/>
                    <a:pt x="48" y="42"/>
                  </a:cubicBezTo>
                  <a:cubicBezTo>
                    <a:pt x="47" y="44"/>
                    <a:pt x="49" y="48"/>
                    <a:pt x="51" y="48"/>
                  </a:cubicBezTo>
                  <a:cubicBezTo>
                    <a:pt x="53" y="49"/>
                    <a:pt x="57" y="50"/>
                    <a:pt x="53" y="53"/>
                  </a:cubicBezTo>
                  <a:cubicBezTo>
                    <a:pt x="49" y="56"/>
                    <a:pt x="45" y="52"/>
                    <a:pt x="45" y="59"/>
                  </a:cubicBezTo>
                  <a:cubicBezTo>
                    <a:pt x="45" y="66"/>
                    <a:pt x="54" y="71"/>
                    <a:pt x="52" y="77"/>
                  </a:cubicBezTo>
                  <a:cubicBezTo>
                    <a:pt x="51" y="81"/>
                    <a:pt x="50" y="89"/>
                    <a:pt x="50" y="93"/>
                  </a:cubicBezTo>
                  <a:cubicBezTo>
                    <a:pt x="50" y="96"/>
                    <a:pt x="49" y="107"/>
                    <a:pt x="46" y="108"/>
                  </a:cubicBezTo>
                  <a:cubicBezTo>
                    <a:pt x="43" y="109"/>
                    <a:pt x="40" y="105"/>
                    <a:pt x="36" y="109"/>
                  </a:cubicBezTo>
                  <a:cubicBezTo>
                    <a:pt x="32" y="112"/>
                    <a:pt x="27" y="110"/>
                    <a:pt x="22" y="114"/>
                  </a:cubicBezTo>
                  <a:cubicBezTo>
                    <a:pt x="18" y="117"/>
                    <a:pt x="13" y="116"/>
                    <a:pt x="12" y="120"/>
                  </a:cubicBezTo>
                  <a:cubicBezTo>
                    <a:pt x="12" y="125"/>
                    <a:pt x="8" y="127"/>
                    <a:pt x="9" y="131"/>
                  </a:cubicBezTo>
                  <a:cubicBezTo>
                    <a:pt x="10" y="135"/>
                    <a:pt x="7" y="134"/>
                    <a:pt x="4" y="137"/>
                  </a:cubicBezTo>
                  <a:cubicBezTo>
                    <a:pt x="1" y="140"/>
                    <a:pt x="4" y="142"/>
                    <a:pt x="2" y="144"/>
                  </a:cubicBezTo>
                  <a:cubicBezTo>
                    <a:pt x="0" y="147"/>
                    <a:pt x="3" y="150"/>
                    <a:pt x="5" y="154"/>
                  </a:cubicBezTo>
                  <a:cubicBezTo>
                    <a:pt x="7" y="158"/>
                    <a:pt x="10" y="160"/>
                    <a:pt x="10" y="164"/>
                  </a:cubicBezTo>
                  <a:cubicBezTo>
                    <a:pt x="9" y="167"/>
                    <a:pt x="12" y="168"/>
                    <a:pt x="15" y="168"/>
                  </a:cubicBezTo>
                  <a:cubicBezTo>
                    <a:pt x="19" y="168"/>
                    <a:pt x="16" y="174"/>
                    <a:pt x="21" y="174"/>
                  </a:cubicBezTo>
                  <a:cubicBezTo>
                    <a:pt x="27" y="174"/>
                    <a:pt x="32" y="176"/>
                    <a:pt x="33" y="173"/>
                  </a:cubicBezTo>
                  <a:cubicBezTo>
                    <a:pt x="35" y="170"/>
                    <a:pt x="38" y="167"/>
                    <a:pt x="38" y="172"/>
                  </a:cubicBezTo>
                  <a:cubicBezTo>
                    <a:pt x="38" y="176"/>
                    <a:pt x="37" y="188"/>
                    <a:pt x="41" y="186"/>
                  </a:cubicBezTo>
                  <a:cubicBezTo>
                    <a:pt x="45" y="185"/>
                    <a:pt x="52" y="185"/>
                    <a:pt x="56" y="187"/>
                  </a:cubicBezTo>
                  <a:cubicBezTo>
                    <a:pt x="59" y="188"/>
                    <a:pt x="63" y="187"/>
                    <a:pt x="65" y="184"/>
                  </a:cubicBezTo>
                  <a:cubicBezTo>
                    <a:pt x="68" y="182"/>
                    <a:pt x="70" y="182"/>
                    <a:pt x="75" y="179"/>
                  </a:cubicBezTo>
                  <a:cubicBezTo>
                    <a:pt x="80" y="177"/>
                    <a:pt x="84" y="173"/>
                    <a:pt x="88" y="173"/>
                  </a:cubicBezTo>
                  <a:cubicBezTo>
                    <a:pt x="93" y="173"/>
                    <a:pt x="100" y="171"/>
                    <a:pt x="99" y="174"/>
                  </a:cubicBezTo>
                  <a:cubicBezTo>
                    <a:pt x="98" y="177"/>
                    <a:pt x="97" y="190"/>
                    <a:pt x="103" y="196"/>
                  </a:cubicBezTo>
                  <a:cubicBezTo>
                    <a:pt x="108" y="202"/>
                    <a:pt x="111" y="205"/>
                    <a:pt x="116" y="204"/>
                  </a:cubicBezTo>
                  <a:cubicBezTo>
                    <a:pt x="121" y="203"/>
                    <a:pt x="120" y="206"/>
                    <a:pt x="124" y="206"/>
                  </a:cubicBezTo>
                  <a:cubicBezTo>
                    <a:pt x="128" y="205"/>
                    <a:pt x="125" y="210"/>
                    <a:pt x="129" y="210"/>
                  </a:cubicBezTo>
                  <a:cubicBezTo>
                    <a:pt x="132" y="210"/>
                    <a:pt x="138" y="210"/>
                    <a:pt x="138" y="214"/>
                  </a:cubicBezTo>
                  <a:cubicBezTo>
                    <a:pt x="138" y="218"/>
                    <a:pt x="148" y="215"/>
                    <a:pt x="150" y="217"/>
                  </a:cubicBezTo>
                  <a:cubicBezTo>
                    <a:pt x="153" y="219"/>
                    <a:pt x="155" y="220"/>
                    <a:pt x="155" y="224"/>
                  </a:cubicBezTo>
                  <a:cubicBezTo>
                    <a:pt x="154" y="228"/>
                    <a:pt x="160" y="231"/>
                    <a:pt x="156" y="233"/>
                  </a:cubicBezTo>
                  <a:cubicBezTo>
                    <a:pt x="153" y="235"/>
                    <a:pt x="157" y="238"/>
                    <a:pt x="158" y="242"/>
                  </a:cubicBezTo>
                  <a:cubicBezTo>
                    <a:pt x="158" y="247"/>
                    <a:pt x="163" y="248"/>
                    <a:pt x="170" y="248"/>
                  </a:cubicBezTo>
                  <a:cubicBezTo>
                    <a:pt x="177" y="248"/>
                    <a:pt x="179" y="248"/>
                    <a:pt x="179" y="254"/>
                  </a:cubicBezTo>
                  <a:cubicBezTo>
                    <a:pt x="179" y="259"/>
                    <a:pt x="184" y="260"/>
                    <a:pt x="186" y="265"/>
                  </a:cubicBezTo>
                  <a:cubicBezTo>
                    <a:pt x="188" y="270"/>
                    <a:pt x="184" y="275"/>
                    <a:pt x="185" y="279"/>
                  </a:cubicBezTo>
                  <a:cubicBezTo>
                    <a:pt x="185" y="282"/>
                    <a:pt x="183" y="286"/>
                    <a:pt x="181" y="287"/>
                  </a:cubicBezTo>
                  <a:cubicBezTo>
                    <a:pt x="184" y="290"/>
                    <a:pt x="184" y="292"/>
                    <a:pt x="182" y="293"/>
                  </a:cubicBezTo>
                  <a:cubicBezTo>
                    <a:pt x="179" y="295"/>
                    <a:pt x="185" y="299"/>
                    <a:pt x="184" y="307"/>
                  </a:cubicBezTo>
                  <a:cubicBezTo>
                    <a:pt x="182" y="314"/>
                    <a:pt x="182" y="316"/>
                    <a:pt x="190" y="316"/>
                  </a:cubicBezTo>
                  <a:cubicBezTo>
                    <a:pt x="197" y="316"/>
                    <a:pt x="197" y="319"/>
                    <a:pt x="199" y="317"/>
                  </a:cubicBezTo>
                  <a:cubicBezTo>
                    <a:pt x="202" y="315"/>
                    <a:pt x="206" y="323"/>
                    <a:pt x="207" y="326"/>
                  </a:cubicBezTo>
                  <a:cubicBezTo>
                    <a:pt x="208" y="330"/>
                    <a:pt x="211" y="339"/>
                    <a:pt x="213" y="339"/>
                  </a:cubicBezTo>
                  <a:cubicBezTo>
                    <a:pt x="214" y="339"/>
                    <a:pt x="218" y="335"/>
                    <a:pt x="222" y="337"/>
                  </a:cubicBezTo>
                  <a:cubicBezTo>
                    <a:pt x="226" y="339"/>
                    <a:pt x="221" y="351"/>
                    <a:pt x="221" y="357"/>
                  </a:cubicBezTo>
                  <a:cubicBezTo>
                    <a:pt x="224" y="357"/>
                    <a:pt x="227" y="357"/>
                    <a:pt x="228" y="358"/>
                  </a:cubicBezTo>
                  <a:cubicBezTo>
                    <a:pt x="230" y="359"/>
                    <a:pt x="231" y="372"/>
                    <a:pt x="230" y="375"/>
                  </a:cubicBezTo>
                  <a:cubicBezTo>
                    <a:pt x="229" y="377"/>
                    <a:pt x="221" y="380"/>
                    <a:pt x="217" y="382"/>
                  </a:cubicBezTo>
                  <a:cubicBezTo>
                    <a:pt x="212" y="385"/>
                    <a:pt x="202" y="395"/>
                    <a:pt x="197" y="403"/>
                  </a:cubicBezTo>
                  <a:cubicBezTo>
                    <a:pt x="194" y="408"/>
                    <a:pt x="190" y="411"/>
                    <a:pt x="187" y="415"/>
                  </a:cubicBezTo>
                  <a:cubicBezTo>
                    <a:pt x="189" y="415"/>
                    <a:pt x="190" y="415"/>
                    <a:pt x="191" y="415"/>
                  </a:cubicBezTo>
                  <a:cubicBezTo>
                    <a:pt x="193" y="413"/>
                    <a:pt x="196" y="413"/>
                    <a:pt x="200" y="418"/>
                  </a:cubicBezTo>
                  <a:cubicBezTo>
                    <a:pt x="204" y="423"/>
                    <a:pt x="204" y="426"/>
                    <a:pt x="205" y="426"/>
                  </a:cubicBezTo>
                  <a:cubicBezTo>
                    <a:pt x="207" y="426"/>
                    <a:pt x="209" y="420"/>
                    <a:pt x="212" y="424"/>
                  </a:cubicBezTo>
                  <a:cubicBezTo>
                    <a:pt x="215" y="428"/>
                    <a:pt x="223" y="432"/>
                    <a:pt x="224" y="434"/>
                  </a:cubicBezTo>
                  <a:cubicBezTo>
                    <a:pt x="226" y="436"/>
                    <a:pt x="232" y="437"/>
                    <a:pt x="232" y="443"/>
                  </a:cubicBezTo>
                  <a:cubicBezTo>
                    <a:pt x="232" y="446"/>
                    <a:pt x="230" y="454"/>
                    <a:pt x="233" y="460"/>
                  </a:cubicBezTo>
                  <a:cubicBezTo>
                    <a:pt x="235" y="458"/>
                    <a:pt x="236" y="456"/>
                    <a:pt x="238" y="455"/>
                  </a:cubicBezTo>
                  <a:close/>
                </a:path>
              </a:pathLst>
            </a:custGeom>
            <a:solidFill>
              <a:srgbClr val="702F73"/>
            </a:solidFill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5" name="Freeform 107"/>
            <p:cNvSpPr/>
            <p:nvPr/>
          </p:nvSpPr>
          <p:spPr bwMode="auto">
            <a:xfrm>
              <a:off x="3090863" y="3932238"/>
              <a:ext cx="106363" cy="117475"/>
            </a:xfrm>
            <a:custGeom>
              <a:avLst/>
              <a:gdLst/>
              <a:ahLst/>
              <a:cxnLst>
                <a:cxn ang="0">
                  <a:pos x="55" y="30"/>
                </a:cxn>
                <a:cxn ang="0">
                  <a:pos x="47" y="21"/>
                </a:cxn>
                <a:cxn ang="0">
                  <a:pos x="35" y="11"/>
                </a:cxn>
                <a:cxn ang="0">
                  <a:pos x="28" y="13"/>
                </a:cxn>
                <a:cxn ang="0">
                  <a:pos x="23" y="5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7" y="8"/>
                </a:cxn>
                <a:cxn ang="0">
                  <a:pos x="3" y="27"/>
                </a:cxn>
                <a:cxn ang="0">
                  <a:pos x="0" y="42"/>
                </a:cxn>
                <a:cxn ang="0">
                  <a:pos x="3" y="49"/>
                </a:cxn>
                <a:cxn ang="0">
                  <a:pos x="2" y="54"/>
                </a:cxn>
                <a:cxn ang="0">
                  <a:pos x="7" y="56"/>
                </a:cxn>
                <a:cxn ang="0">
                  <a:pos x="21" y="60"/>
                </a:cxn>
                <a:cxn ang="0">
                  <a:pos x="30" y="60"/>
                </a:cxn>
                <a:cxn ang="0">
                  <a:pos x="47" y="57"/>
                </a:cxn>
                <a:cxn ang="0">
                  <a:pos x="56" y="47"/>
                </a:cxn>
                <a:cxn ang="0">
                  <a:pos x="55" y="30"/>
                </a:cxn>
              </a:cxnLst>
              <a:rect l="0" t="0" r="r" b="b"/>
              <a:pathLst>
                <a:path w="56" h="62">
                  <a:moveTo>
                    <a:pt x="55" y="30"/>
                  </a:moveTo>
                  <a:cubicBezTo>
                    <a:pt x="55" y="24"/>
                    <a:pt x="49" y="23"/>
                    <a:pt x="47" y="21"/>
                  </a:cubicBezTo>
                  <a:cubicBezTo>
                    <a:pt x="46" y="19"/>
                    <a:pt x="38" y="15"/>
                    <a:pt x="35" y="11"/>
                  </a:cubicBezTo>
                  <a:cubicBezTo>
                    <a:pt x="32" y="7"/>
                    <a:pt x="30" y="13"/>
                    <a:pt x="28" y="13"/>
                  </a:cubicBezTo>
                  <a:cubicBezTo>
                    <a:pt x="27" y="13"/>
                    <a:pt x="27" y="10"/>
                    <a:pt x="23" y="5"/>
                  </a:cubicBezTo>
                  <a:cubicBezTo>
                    <a:pt x="19" y="0"/>
                    <a:pt x="16" y="0"/>
                    <a:pt x="14" y="2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7" y="13"/>
                    <a:pt x="3" y="18"/>
                    <a:pt x="3" y="27"/>
                  </a:cubicBezTo>
                  <a:cubicBezTo>
                    <a:pt x="3" y="36"/>
                    <a:pt x="0" y="35"/>
                    <a:pt x="0" y="42"/>
                  </a:cubicBezTo>
                  <a:cubicBezTo>
                    <a:pt x="0" y="49"/>
                    <a:pt x="2" y="48"/>
                    <a:pt x="3" y="49"/>
                  </a:cubicBezTo>
                  <a:cubicBezTo>
                    <a:pt x="4" y="49"/>
                    <a:pt x="3" y="52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11" y="55"/>
                    <a:pt x="16" y="57"/>
                    <a:pt x="21" y="60"/>
                  </a:cubicBezTo>
                  <a:cubicBezTo>
                    <a:pt x="27" y="62"/>
                    <a:pt x="25" y="59"/>
                    <a:pt x="30" y="60"/>
                  </a:cubicBezTo>
                  <a:cubicBezTo>
                    <a:pt x="35" y="60"/>
                    <a:pt x="41" y="61"/>
                    <a:pt x="47" y="57"/>
                  </a:cubicBezTo>
                  <a:cubicBezTo>
                    <a:pt x="51" y="55"/>
                    <a:pt x="53" y="51"/>
                    <a:pt x="56" y="47"/>
                  </a:cubicBezTo>
                  <a:cubicBezTo>
                    <a:pt x="53" y="41"/>
                    <a:pt x="55" y="33"/>
                    <a:pt x="55" y="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6" name="Freeform 108"/>
            <p:cNvSpPr>
              <a:spLocks noEditPoints="1"/>
            </p:cNvSpPr>
            <p:nvPr/>
          </p:nvSpPr>
          <p:spPr bwMode="auto">
            <a:xfrm>
              <a:off x="2757488" y="3736975"/>
              <a:ext cx="436563" cy="860425"/>
            </a:xfrm>
            <a:custGeom>
              <a:avLst/>
              <a:gdLst/>
              <a:ahLst/>
              <a:cxnLst>
                <a:cxn ang="0">
                  <a:pos x="65" y="427"/>
                </a:cxn>
                <a:cxn ang="0">
                  <a:pos x="60" y="417"/>
                </a:cxn>
                <a:cxn ang="0">
                  <a:pos x="56" y="448"/>
                </a:cxn>
                <a:cxn ang="0">
                  <a:pos x="80" y="449"/>
                </a:cxn>
                <a:cxn ang="0">
                  <a:pos x="87" y="441"/>
                </a:cxn>
                <a:cxn ang="0">
                  <a:pos x="218" y="46"/>
                </a:cxn>
                <a:cxn ang="0">
                  <a:pos x="212" y="64"/>
                </a:cxn>
                <a:cxn ang="0">
                  <a:pos x="194" y="70"/>
                </a:cxn>
                <a:cxn ang="0">
                  <a:pos x="172" y="67"/>
                </a:cxn>
                <a:cxn ang="0">
                  <a:pos x="185" y="44"/>
                </a:cxn>
                <a:cxn ang="0">
                  <a:pos x="151" y="27"/>
                </a:cxn>
                <a:cxn ang="0">
                  <a:pos x="123" y="3"/>
                </a:cxn>
                <a:cxn ang="0">
                  <a:pos x="105" y="10"/>
                </a:cxn>
                <a:cxn ang="0">
                  <a:pos x="82" y="5"/>
                </a:cxn>
                <a:cxn ang="0">
                  <a:pos x="72" y="25"/>
                </a:cxn>
                <a:cxn ang="0">
                  <a:pos x="58" y="43"/>
                </a:cxn>
                <a:cxn ang="0">
                  <a:pos x="60" y="63"/>
                </a:cxn>
                <a:cxn ang="0">
                  <a:pos x="49" y="78"/>
                </a:cxn>
                <a:cxn ang="0">
                  <a:pos x="41" y="94"/>
                </a:cxn>
                <a:cxn ang="0">
                  <a:pos x="37" y="115"/>
                </a:cxn>
                <a:cxn ang="0">
                  <a:pos x="40" y="138"/>
                </a:cxn>
                <a:cxn ang="0">
                  <a:pos x="40" y="157"/>
                </a:cxn>
                <a:cxn ang="0">
                  <a:pos x="37" y="180"/>
                </a:cxn>
                <a:cxn ang="0">
                  <a:pos x="28" y="206"/>
                </a:cxn>
                <a:cxn ang="0">
                  <a:pos x="25" y="216"/>
                </a:cxn>
                <a:cxn ang="0">
                  <a:pos x="21" y="232"/>
                </a:cxn>
                <a:cxn ang="0">
                  <a:pos x="20" y="248"/>
                </a:cxn>
                <a:cxn ang="0">
                  <a:pos x="18" y="272"/>
                </a:cxn>
                <a:cxn ang="0">
                  <a:pos x="21" y="285"/>
                </a:cxn>
                <a:cxn ang="0">
                  <a:pos x="26" y="296"/>
                </a:cxn>
                <a:cxn ang="0">
                  <a:pos x="23" y="305"/>
                </a:cxn>
                <a:cxn ang="0">
                  <a:pos x="21" y="323"/>
                </a:cxn>
                <a:cxn ang="0">
                  <a:pos x="13" y="338"/>
                </a:cxn>
                <a:cxn ang="0">
                  <a:pos x="9" y="355"/>
                </a:cxn>
                <a:cxn ang="0">
                  <a:pos x="3" y="373"/>
                </a:cxn>
                <a:cxn ang="0">
                  <a:pos x="15" y="384"/>
                </a:cxn>
                <a:cxn ang="0">
                  <a:pos x="21" y="401"/>
                </a:cxn>
                <a:cxn ang="0">
                  <a:pos x="47" y="404"/>
                </a:cxn>
                <a:cxn ang="0">
                  <a:pos x="52" y="395"/>
                </a:cxn>
                <a:cxn ang="0">
                  <a:pos x="53" y="376"/>
                </a:cxn>
                <a:cxn ang="0">
                  <a:pos x="66" y="364"/>
                </a:cxn>
                <a:cxn ang="0">
                  <a:pos x="87" y="340"/>
                </a:cxn>
                <a:cxn ang="0">
                  <a:pos x="78" y="326"/>
                </a:cxn>
                <a:cxn ang="0">
                  <a:pos x="89" y="299"/>
                </a:cxn>
                <a:cxn ang="0">
                  <a:pos x="95" y="285"/>
                </a:cxn>
                <a:cxn ang="0">
                  <a:pos x="102" y="270"/>
                </a:cxn>
                <a:cxn ang="0">
                  <a:pos x="109" y="269"/>
                </a:cxn>
                <a:cxn ang="0">
                  <a:pos x="106" y="262"/>
                </a:cxn>
                <a:cxn ang="0">
                  <a:pos x="98" y="251"/>
                </a:cxn>
                <a:cxn ang="0">
                  <a:pos x="115" y="245"/>
                </a:cxn>
                <a:cxn ang="0">
                  <a:pos x="129" y="228"/>
                </a:cxn>
                <a:cxn ang="0">
                  <a:pos x="133" y="215"/>
                </a:cxn>
                <a:cxn ang="0">
                  <a:pos x="183" y="203"/>
                </a:cxn>
                <a:cxn ang="0">
                  <a:pos x="189" y="181"/>
                </a:cxn>
                <a:cxn ang="0">
                  <a:pos x="180" y="164"/>
                </a:cxn>
                <a:cxn ang="0">
                  <a:pos x="176" y="156"/>
                </a:cxn>
                <a:cxn ang="0">
                  <a:pos x="174" y="144"/>
                </a:cxn>
                <a:cxn ang="0">
                  <a:pos x="181" y="110"/>
                </a:cxn>
                <a:cxn ang="0">
                  <a:pos x="214" y="71"/>
                </a:cxn>
                <a:cxn ang="0">
                  <a:pos x="225" y="47"/>
                </a:cxn>
              </a:cxnLst>
              <a:rect l="0" t="0" r="r" b="b"/>
              <a:pathLst>
                <a:path w="228" h="450">
                  <a:moveTo>
                    <a:pt x="87" y="441"/>
                  </a:moveTo>
                  <a:cubicBezTo>
                    <a:pt x="81" y="441"/>
                    <a:pt x="68" y="430"/>
                    <a:pt x="65" y="427"/>
                  </a:cubicBezTo>
                  <a:cubicBezTo>
                    <a:pt x="61" y="424"/>
                    <a:pt x="64" y="421"/>
                    <a:pt x="59" y="421"/>
                  </a:cubicBezTo>
                  <a:cubicBezTo>
                    <a:pt x="55" y="422"/>
                    <a:pt x="58" y="418"/>
                    <a:pt x="60" y="417"/>
                  </a:cubicBezTo>
                  <a:cubicBezTo>
                    <a:pt x="62" y="415"/>
                    <a:pt x="59" y="411"/>
                    <a:pt x="56" y="410"/>
                  </a:cubicBezTo>
                  <a:cubicBezTo>
                    <a:pt x="56" y="417"/>
                    <a:pt x="54" y="447"/>
                    <a:pt x="56" y="448"/>
                  </a:cubicBezTo>
                  <a:cubicBezTo>
                    <a:pt x="58" y="448"/>
                    <a:pt x="71" y="446"/>
                    <a:pt x="75" y="449"/>
                  </a:cubicBezTo>
                  <a:cubicBezTo>
                    <a:pt x="77" y="449"/>
                    <a:pt x="79" y="450"/>
                    <a:pt x="80" y="449"/>
                  </a:cubicBezTo>
                  <a:cubicBezTo>
                    <a:pt x="83" y="446"/>
                    <a:pt x="90" y="447"/>
                    <a:pt x="94" y="445"/>
                  </a:cubicBezTo>
                  <a:cubicBezTo>
                    <a:pt x="98" y="442"/>
                    <a:pt x="93" y="442"/>
                    <a:pt x="87" y="441"/>
                  </a:cubicBezTo>
                  <a:close/>
                  <a:moveTo>
                    <a:pt x="225" y="47"/>
                  </a:moveTo>
                  <a:cubicBezTo>
                    <a:pt x="224" y="46"/>
                    <a:pt x="221" y="46"/>
                    <a:pt x="218" y="46"/>
                  </a:cubicBezTo>
                  <a:cubicBezTo>
                    <a:pt x="218" y="46"/>
                    <a:pt x="218" y="47"/>
                    <a:pt x="218" y="47"/>
                  </a:cubicBezTo>
                  <a:cubicBezTo>
                    <a:pt x="219" y="52"/>
                    <a:pt x="216" y="64"/>
                    <a:pt x="212" y="64"/>
                  </a:cubicBezTo>
                  <a:cubicBezTo>
                    <a:pt x="209" y="63"/>
                    <a:pt x="206" y="69"/>
                    <a:pt x="203" y="68"/>
                  </a:cubicBezTo>
                  <a:cubicBezTo>
                    <a:pt x="201" y="67"/>
                    <a:pt x="197" y="72"/>
                    <a:pt x="194" y="70"/>
                  </a:cubicBezTo>
                  <a:cubicBezTo>
                    <a:pt x="190" y="68"/>
                    <a:pt x="186" y="71"/>
                    <a:pt x="183" y="69"/>
                  </a:cubicBezTo>
                  <a:cubicBezTo>
                    <a:pt x="180" y="67"/>
                    <a:pt x="172" y="69"/>
                    <a:pt x="172" y="67"/>
                  </a:cubicBezTo>
                  <a:cubicBezTo>
                    <a:pt x="172" y="65"/>
                    <a:pt x="176" y="65"/>
                    <a:pt x="176" y="59"/>
                  </a:cubicBezTo>
                  <a:cubicBezTo>
                    <a:pt x="176" y="53"/>
                    <a:pt x="186" y="47"/>
                    <a:pt x="185" y="44"/>
                  </a:cubicBezTo>
                  <a:cubicBezTo>
                    <a:pt x="183" y="42"/>
                    <a:pt x="166" y="37"/>
                    <a:pt x="164" y="34"/>
                  </a:cubicBezTo>
                  <a:cubicBezTo>
                    <a:pt x="161" y="31"/>
                    <a:pt x="158" y="28"/>
                    <a:pt x="151" y="27"/>
                  </a:cubicBezTo>
                  <a:cubicBezTo>
                    <a:pt x="145" y="27"/>
                    <a:pt x="145" y="23"/>
                    <a:pt x="139" y="19"/>
                  </a:cubicBezTo>
                  <a:cubicBezTo>
                    <a:pt x="134" y="16"/>
                    <a:pt x="126" y="8"/>
                    <a:pt x="123" y="3"/>
                  </a:cubicBezTo>
                  <a:cubicBezTo>
                    <a:pt x="119" y="3"/>
                    <a:pt x="113" y="2"/>
                    <a:pt x="112" y="4"/>
                  </a:cubicBezTo>
                  <a:cubicBezTo>
                    <a:pt x="110" y="6"/>
                    <a:pt x="108" y="15"/>
                    <a:pt x="105" y="10"/>
                  </a:cubicBezTo>
                  <a:cubicBezTo>
                    <a:pt x="103" y="6"/>
                    <a:pt x="97" y="6"/>
                    <a:pt x="92" y="5"/>
                  </a:cubicBezTo>
                  <a:cubicBezTo>
                    <a:pt x="87" y="4"/>
                    <a:pt x="88" y="0"/>
                    <a:pt x="82" y="5"/>
                  </a:cubicBezTo>
                  <a:cubicBezTo>
                    <a:pt x="80" y="8"/>
                    <a:pt x="77" y="10"/>
                    <a:pt x="74" y="12"/>
                  </a:cubicBezTo>
                  <a:cubicBezTo>
                    <a:pt x="74" y="17"/>
                    <a:pt x="73" y="23"/>
                    <a:pt x="72" y="25"/>
                  </a:cubicBezTo>
                  <a:cubicBezTo>
                    <a:pt x="70" y="28"/>
                    <a:pt x="59" y="33"/>
                    <a:pt x="59" y="35"/>
                  </a:cubicBezTo>
                  <a:cubicBezTo>
                    <a:pt x="59" y="38"/>
                    <a:pt x="60" y="42"/>
                    <a:pt x="58" y="43"/>
                  </a:cubicBezTo>
                  <a:cubicBezTo>
                    <a:pt x="56" y="45"/>
                    <a:pt x="63" y="54"/>
                    <a:pt x="59" y="56"/>
                  </a:cubicBezTo>
                  <a:cubicBezTo>
                    <a:pt x="56" y="58"/>
                    <a:pt x="62" y="61"/>
                    <a:pt x="60" y="63"/>
                  </a:cubicBezTo>
                  <a:cubicBezTo>
                    <a:pt x="57" y="65"/>
                    <a:pt x="53" y="66"/>
                    <a:pt x="53" y="69"/>
                  </a:cubicBezTo>
                  <a:cubicBezTo>
                    <a:pt x="53" y="71"/>
                    <a:pt x="53" y="77"/>
                    <a:pt x="49" y="78"/>
                  </a:cubicBezTo>
                  <a:cubicBezTo>
                    <a:pt x="46" y="79"/>
                    <a:pt x="44" y="84"/>
                    <a:pt x="44" y="88"/>
                  </a:cubicBezTo>
                  <a:cubicBezTo>
                    <a:pt x="44" y="92"/>
                    <a:pt x="40" y="89"/>
                    <a:pt x="41" y="94"/>
                  </a:cubicBezTo>
                  <a:cubicBezTo>
                    <a:pt x="43" y="99"/>
                    <a:pt x="45" y="105"/>
                    <a:pt x="41" y="106"/>
                  </a:cubicBezTo>
                  <a:cubicBezTo>
                    <a:pt x="38" y="107"/>
                    <a:pt x="39" y="115"/>
                    <a:pt x="37" y="115"/>
                  </a:cubicBezTo>
                  <a:cubicBezTo>
                    <a:pt x="35" y="115"/>
                    <a:pt x="34" y="123"/>
                    <a:pt x="37" y="127"/>
                  </a:cubicBezTo>
                  <a:cubicBezTo>
                    <a:pt x="40" y="131"/>
                    <a:pt x="40" y="134"/>
                    <a:pt x="40" y="138"/>
                  </a:cubicBezTo>
                  <a:cubicBezTo>
                    <a:pt x="40" y="142"/>
                    <a:pt x="44" y="144"/>
                    <a:pt x="43" y="148"/>
                  </a:cubicBezTo>
                  <a:cubicBezTo>
                    <a:pt x="42" y="152"/>
                    <a:pt x="42" y="155"/>
                    <a:pt x="40" y="157"/>
                  </a:cubicBezTo>
                  <a:cubicBezTo>
                    <a:pt x="38" y="159"/>
                    <a:pt x="40" y="164"/>
                    <a:pt x="37" y="165"/>
                  </a:cubicBezTo>
                  <a:cubicBezTo>
                    <a:pt x="34" y="167"/>
                    <a:pt x="39" y="177"/>
                    <a:pt x="37" y="180"/>
                  </a:cubicBezTo>
                  <a:cubicBezTo>
                    <a:pt x="34" y="182"/>
                    <a:pt x="28" y="183"/>
                    <a:pt x="28" y="191"/>
                  </a:cubicBezTo>
                  <a:cubicBezTo>
                    <a:pt x="28" y="198"/>
                    <a:pt x="29" y="202"/>
                    <a:pt x="28" y="206"/>
                  </a:cubicBezTo>
                  <a:cubicBezTo>
                    <a:pt x="28" y="208"/>
                    <a:pt x="32" y="208"/>
                    <a:pt x="31" y="212"/>
                  </a:cubicBezTo>
                  <a:cubicBezTo>
                    <a:pt x="31" y="216"/>
                    <a:pt x="25" y="214"/>
                    <a:pt x="25" y="216"/>
                  </a:cubicBezTo>
                  <a:cubicBezTo>
                    <a:pt x="24" y="219"/>
                    <a:pt x="26" y="225"/>
                    <a:pt x="24" y="225"/>
                  </a:cubicBezTo>
                  <a:cubicBezTo>
                    <a:pt x="22" y="225"/>
                    <a:pt x="21" y="227"/>
                    <a:pt x="21" y="232"/>
                  </a:cubicBezTo>
                  <a:cubicBezTo>
                    <a:pt x="21" y="237"/>
                    <a:pt x="18" y="237"/>
                    <a:pt x="18" y="240"/>
                  </a:cubicBezTo>
                  <a:cubicBezTo>
                    <a:pt x="18" y="242"/>
                    <a:pt x="20" y="245"/>
                    <a:pt x="20" y="248"/>
                  </a:cubicBezTo>
                  <a:cubicBezTo>
                    <a:pt x="20" y="250"/>
                    <a:pt x="22" y="259"/>
                    <a:pt x="20" y="260"/>
                  </a:cubicBezTo>
                  <a:cubicBezTo>
                    <a:pt x="17" y="260"/>
                    <a:pt x="16" y="270"/>
                    <a:pt x="18" y="272"/>
                  </a:cubicBezTo>
                  <a:cubicBezTo>
                    <a:pt x="20" y="273"/>
                    <a:pt x="20" y="276"/>
                    <a:pt x="19" y="278"/>
                  </a:cubicBezTo>
                  <a:cubicBezTo>
                    <a:pt x="18" y="280"/>
                    <a:pt x="24" y="282"/>
                    <a:pt x="21" y="285"/>
                  </a:cubicBezTo>
                  <a:cubicBezTo>
                    <a:pt x="18" y="288"/>
                    <a:pt x="20" y="292"/>
                    <a:pt x="24" y="291"/>
                  </a:cubicBezTo>
                  <a:cubicBezTo>
                    <a:pt x="27" y="290"/>
                    <a:pt x="29" y="296"/>
                    <a:pt x="26" y="296"/>
                  </a:cubicBezTo>
                  <a:cubicBezTo>
                    <a:pt x="22" y="296"/>
                    <a:pt x="18" y="296"/>
                    <a:pt x="21" y="298"/>
                  </a:cubicBezTo>
                  <a:cubicBezTo>
                    <a:pt x="24" y="300"/>
                    <a:pt x="27" y="304"/>
                    <a:pt x="23" y="305"/>
                  </a:cubicBezTo>
                  <a:cubicBezTo>
                    <a:pt x="19" y="307"/>
                    <a:pt x="22" y="310"/>
                    <a:pt x="21" y="314"/>
                  </a:cubicBezTo>
                  <a:cubicBezTo>
                    <a:pt x="20" y="318"/>
                    <a:pt x="24" y="322"/>
                    <a:pt x="21" y="323"/>
                  </a:cubicBezTo>
                  <a:cubicBezTo>
                    <a:pt x="18" y="324"/>
                    <a:pt x="22" y="330"/>
                    <a:pt x="18" y="331"/>
                  </a:cubicBezTo>
                  <a:cubicBezTo>
                    <a:pt x="13" y="331"/>
                    <a:pt x="16" y="336"/>
                    <a:pt x="13" y="338"/>
                  </a:cubicBezTo>
                  <a:cubicBezTo>
                    <a:pt x="10" y="341"/>
                    <a:pt x="17" y="345"/>
                    <a:pt x="13" y="347"/>
                  </a:cubicBezTo>
                  <a:cubicBezTo>
                    <a:pt x="10" y="349"/>
                    <a:pt x="12" y="355"/>
                    <a:pt x="9" y="355"/>
                  </a:cubicBezTo>
                  <a:cubicBezTo>
                    <a:pt x="5" y="355"/>
                    <a:pt x="3" y="360"/>
                    <a:pt x="2" y="362"/>
                  </a:cubicBezTo>
                  <a:cubicBezTo>
                    <a:pt x="2" y="365"/>
                    <a:pt x="0" y="369"/>
                    <a:pt x="3" y="373"/>
                  </a:cubicBezTo>
                  <a:cubicBezTo>
                    <a:pt x="6" y="376"/>
                    <a:pt x="2" y="379"/>
                    <a:pt x="5" y="380"/>
                  </a:cubicBezTo>
                  <a:cubicBezTo>
                    <a:pt x="7" y="382"/>
                    <a:pt x="17" y="380"/>
                    <a:pt x="15" y="384"/>
                  </a:cubicBezTo>
                  <a:cubicBezTo>
                    <a:pt x="14" y="388"/>
                    <a:pt x="14" y="396"/>
                    <a:pt x="16" y="396"/>
                  </a:cubicBezTo>
                  <a:cubicBezTo>
                    <a:pt x="18" y="396"/>
                    <a:pt x="19" y="402"/>
                    <a:pt x="21" y="401"/>
                  </a:cubicBezTo>
                  <a:cubicBezTo>
                    <a:pt x="24" y="401"/>
                    <a:pt x="36" y="399"/>
                    <a:pt x="41" y="401"/>
                  </a:cubicBezTo>
                  <a:cubicBezTo>
                    <a:pt x="44" y="402"/>
                    <a:pt x="46" y="403"/>
                    <a:pt x="47" y="404"/>
                  </a:cubicBezTo>
                  <a:cubicBezTo>
                    <a:pt x="50" y="403"/>
                    <a:pt x="57" y="407"/>
                    <a:pt x="58" y="406"/>
                  </a:cubicBezTo>
                  <a:cubicBezTo>
                    <a:pt x="60" y="404"/>
                    <a:pt x="52" y="398"/>
                    <a:pt x="52" y="395"/>
                  </a:cubicBezTo>
                  <a:cubicBezTo>
                    <a:pt x="52" y="393"/>
                    <a:pt x="51" y="389"/>
                    <a:pt x="51" y="387"/>
                  </a:cubicBezTo>
                  <a:cubicBezTo>
                    <a:pt x="51" y="384"/>
                    <a:pt x="50" y="379"/>
                    <a:pt x="53" y="376"/>
                  </a:cubicBezTo>
                  <a:cubicBezTo>
                    <a:pt x="57" y="374"/>
                    <a:pt x="57" y="371"/>
                    <a:pt x="59" y="372"/>
                  </a:cubicBezTo>
                  <a:cubicBezTo>
                    <a:pt x="61" y="372"/>
                    <a:pt x="66" y="370"/>
                    <a:pt x="66" y="364"/>
                  </a:cubicBezTo>
                  <a:cubicBezTo>
                    <a:pt x="66" y="358"/>
                    <a:pt x="69" y="356"/>
                    <a:pt x="74" y="351"/>
                  </a:cubicBezTo>
                  <a:cubicBezTo>
                    <a:pt x="80" y="347"/>
                    <a:pt x="89" y="342"/>
                    <a:pt x="87" y="340"/>
                  </a:cubicBezTo>
                  <a:cubicBezTo>
                    <a:pt x="86" y="338"/>
                    <a:pt x="89" y="332"/>
                    <a:pt x="89" y="329"/>
                  </a:cubicBezTo>
                  <a:cubicBezTo>
                    <a:pt x="89" y="327"/>
                    <a:pt x="81" y="327"/>
                    <a:pt x="78" y="326"/>
                  </a:cubicBezTo>
                  <a:cubicBezTo>
                    <a:pt x="75" y="325"/>
                    <a:pt x="65" y="318"/>
                    <a:pt x="70" y="309"/>
                  </a:cubicBezTo>
                  <a:cubicBezTo>
                    <a:pt x="75" y="300"/>
                    <a:pt x="86" y="299"/>
                    <a:pt x="89" y="299"/>
                  </a:cubicBezTo>
                  <a:cubicBezTo>
                    <a:pt x="92" y="298"/>
                    <a:pt x="89" y="294"/>
                    <a:pt x="92" y="293"/>
                  </a:cubicBezTo>
                  <a:cubicBezTo>
                    <a:pt x="94" y="291"/>
                    <a:pt x="95" y="289"/>
                    <a:pt x="95" y="285"/>
                  </a:cubicBezTo>
                  <a:cubicBezTo>
                    <a:pt x="95" y="281"/>
                    <a:pt x="95" y="274"/>
                    <a:pt x="99" y="273"/>
                  </a:cubicBezTo>
                  <a:cubicBezTo>
                    <a:pt x="104" y="273"/>
                    <a:pt x="105" y="270"/>
                    <a:pt x="102" y="270"/>
                  </a:cubicBezTo>
                  <a:cubicBezTo>
                    <a:pt x="99" y="269"/>
                    <a:pt x="98" y="266"/>
                    <a:pt x="103" y="265"/>
                  </a:cubicBezTo>
                  <a:cubicBezTo>
                    <a:pt x="107" y="265"/>
                    <a:pt x="106" y="269"/>
                    <a:pt x="109" y="269"/>
                  </a:cubicBezTo>
                  <a:cubicBezTo>
                    <a:pt x="112" y="269"/>
                    <a:pt x="118" y="263"/>
                    <a:pt x="113" y="260"/>
                  </a:cubicBezTo>
                  <a:cubicBezTo>
                    <a:pt x="109" y="257"/>
                    <a:pt x="108" y="262"/>
                    <a:pt x="106" y="262"/>
                  </a:cubicBezTo>
                  <a:cubicBezTo>
                    <a:pt x="103" y="263"/>
                    <a:pt x="102" y="259"/>
                    <a:pt x="99" y="259"/>
                  </a:cubicBezTo>
                  <a:cubicBezTo>
                    <a:pt x="97" y="259"/>
                    <a:pt x="99" y="253"/>
                    <a:pt x="98" y="251"/>
                  </a:cubicBezTo>
                  <a:cubicBezTo>
                    <a:pt x="97" y="248"/>
                    <a:pt x="95" y="243"/>
                    <a:pt x="97" y="240"/>
                  </a:cubicBezTo>
                  <a:cubicBezTo>
                    <a:pt x="99" y="237"/>
                    <a:pt x="108" y="244"/>
                    <a:pt x="115" y="245"/>
                  </a:cubicBezTo>
                  <a:cubicBezTo>
                    <a:pt x="123" y="245"/>
                    <a:pt x="128" y="241"/>
                    <a:pt x="128" y="238"/>
                  </a:cubicBezTo>
                  <a:cubicBezTo>
                    <a:pt x="128" y="236"/>
                    <a:pt x="125" y="231"/>
                    <a:pt x="129" y="228"/>
                  </a:cubicBezTo>
                  <a:cubicBezTo>
                    <a:pt x="134" y="225"/>
                    <a:pt x="130" y="224"/>
                    <a:pt x="129" y="220"/>
                  </a:cubicBezTo>
                  <a:cubicBezTo>
                    <a:pt x="127" y="216"/>
                    <a:pt x="131" y="213"/>
                    <a:pt x="133" y="215"/>
                  </a:cubicBezTo>
                  <a:cubicBezTo>
                    <a:pt x="135" y="217"/>
                    <a:pt x="149" y="216"/>
                    <a:pt x="162" y="213"/>
                  </a:cubicBezTo>
                  <a:cubicBezTo>
                    <a:pt x="174" y="211"/>
                    <a:pt x="182" y="206"/>
                    <a:pt x="183" y="203"/>
                  </a:cubicBezTo>
                  <a:cubicBezTo>
                    <a:pt x="184" y="199"/>
                    <a:pt x="192" y="191"/>
                    <a:pt x="193" y="188"/>
                  </a:cubicBezTo>
                  <a:cubicBezTo>
                    <a:pt x="195" y="185"/>
                    <a:pt x="194" y="181"/>
                    <a:pt x="189" y="181"/>
                  </a:cubicBezTo>
                  <a:cubicBezTo>
                    <a:pt x="184" y="180"/>
                    <a:pt x="184" y="174"/>
                    <a:pt x="187" y="171"/>
                  </a:cubicBezTo>
                  <a:cubicBezTo>
                    <a:pt x="189" y="168"/>
                    <a:pt x="185" y="165"/>
                    <a:pt x="180" y="164"/>
                  </a:cubicBezTo>
                  <a:cubicBezTo>
                    <a:pt x="176" y="164"/>
                    <a:pt x="168" y="160"/>
                    <a:pt x="172" y="156"/>
                  </a:cubicBezTo>
                  <a:cubicBezTo>
                    <a:pt x="174" y="154"/>
                    <a:pt x="175" y="155"/>
                    <a:pt x="176" y="156"/>
                  </a:cubicBezTo>
                  <a:cubicBezTo>
                    <a:pt x="177" y="154"/>
                    <a:pt x="178" y="151"/>
                    <a:pt x="177" y="151"/>
                  </a:cubicBezTo>
                  <a:cubicBezTo>
                    <a:pt x="176" y="150"/>
                    <a:pt x="174" y="151"/>
                    <a:pt x="174" y="144"/>
                  </a:cubicBezTo>
                  <a:cubicBezTo>
                    <a:pt x="174" y="137"/>
                    <a:pt x="177" y="138"/>
                    <a:pt x="177" y="129"/>
                  </a:cubicBezTo>
                  <a:cubicBezTo>
                    <a:pt x="177" y="120"/>
                    <a:pt x="181" y="115"/>
                    <a:pt x="181" y="110"/>
                  </a:cubicBezTo>
                  <a:cubicBezTo>
                    <a:pt x="181" y="105"/>
                    <a:pt x="189" y="100"/>
                    <a:pt x="194" y="92"/>
                  </a:cubicBezTo>
                  <a:cubicBezTo>
                    <a:pt x="199" y="84"/>
                    <a:pt x="209" y="74"/>
                    <a:pt x="214" y="71"/>
                  </a:cubicBezTo>
                  <a:cubicBezTo>
                    <a:pt x="218" y="69"/>
                    <a:pt x="226" y="66"/>
                    <a:pt x="227" y="64"/>
                  </a:cubicBezTo>
                  <a:cubicBezTo>
                    <a:pt x="228" y="61"/>
                    <a:pt x="227" y="48"/>
                    <a:pt x="225" y="4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7" name="Freeform 109"/>
            <p:cNvSpPr/>
            <p:nvPr/>
          </p:nvSpPr>
          <p:spPr bwMode="auto">
            <a:xfrm>
              <a:off x="2709863" y="3640138"/>
              <a:ext cx="190500" cy="973138"/>
            </a:xfrm>
            <a:custGeom>
              <a:avLst/>
              <a:gdLst/>
              <a:ahLst/>
              <a:cxnLst>
                <a:cxn ang="0">
                  <a:pos x="40" y="435"/>
                </a:cxn>
                <a:cxn ang="0">
                  <a:pos x="27" y="413"/>
                </a:cxn>
                <a:cxn ang="0">
                  <a:pos x="38" y="389"/>
                </a:cxn>
                <a:cxn ang="0">
                  <a:pos x="46" y="365"/>
                </a:cxn>
                <a:cxn ang="0">
                  <a:pos x="51" y="347"/>
                </a:cxn>
                <a:cxn ang="0">
                  <a:pos x="44" y="329"/>
                </a:cxn>
                <a:cxn ang="0">
                  <a:pos x="45" y="299"/>
                </a:cxn>
                <a:cxn ang="0">
                  <a:pos x="49" y="276"/>
                </a:cxn>
                <a:cxn ang="0">
                  <a:pos x="53" y="257"/>
                </a:cxn>
                <a:cxn ang="0">
                  <a:pos x="62" y="216"/>
                </a:cxn>
                <a:cxn ang="0">
                  <a:pos x="65" y="189"/>
                </a:cxn>
                <a:cxn ang="0">
                  <a:pos x="66" y="157"/>
                </a:cxn>
                <a:cxn ang="0">
                  <a:pos x="74" y="129"/>
                </a:cxn>
                <a:cxn ang="0">
                  <a:pos x="84" y="107"/>
                </a:cxn>
                <a:cxn ang="0">
                  <a:pos x="97" y="76"/>
                </a:cxn>
                <a:cxn ang="0">
                  <a:pos x="89" y="53"/>
                </a:cxn>
                <a:cxn ang="0">
                  <a:pos x="84" y="25"/>
                </a:cxn>
                <a:cxn ang="0">
                  <a:pos x="71" y="2"/>
                </a:cxn>
                <a:cxn ang="0">
                  <a:pos x="64" y="23"/>
                </a:cxn>
                <a:cxn ang="0">
                  <a:pos x="62" y="75"/>
                </a:cxn>
                <a:cxn ang="0">
                  <a:pos x="53" y="128"/>
                </a:cxn>
                <a:cxn ang="0">
                  <a:pos x="48" y="163"/>
                </a:cxn>
                <a:cxn ang="0">
                  <a:pos x="41" y="210"/>
                </a:cxn>
                <a:cxn ang="0">
                  <a:pos x="26" y="251"/>
                </a:cxn>
                <a:cxn ang="0">
                  <a:pos x="24" y="286"/>
                </a:cxn>
                <a:cxn ang="0">
                  <a:pos x="17" y="319"/>
                </a:cxn>
                <a:cxn ang="0">
                  <a:pos x="32" y="302"/>
                </a:cxn>
                <a:cxn ang="0">
                  <a:pos x="34" y="320"/>
                </a:cxn>
                <a:cxn ang="0">
                  <a:pos x="30" y="342"/>
                </a:cxn>
                <a:cxn ang="0">
                  <a:pos x="25" y="357"/>
                </a:cxn>
                <a:cxn ang="0">
                  <a:pos x="23" y="354"/>
                </a:cxn>
                <a:cxn ang="0">
                  <a:pos x="15" y="357"/>
                </a:cxn>
                <a:cxn ang="0">
                  <a:pos x="2" y="374"/>
                </a:cxn>
                <a:cxn ang="0">
                  <a:pos x="17" y="376"/>
                </a:cxn>
                <a:cxn ang="0">
                  <a:pos x="25" y="389"/>
                </a:cxn>
                <a:cxn ang="0">
                  <a:pos x="11" y="393"/>
                </a:cxn>
                <a:cxn ang="0">
                  <a:pos x="13" y="400"/>
                </a:cxn>
                <a:cxn ang="0">
                  <a:pos x="6" y="412"/>
                </a:cxn>
                <a:cxn ang="0">
                  <a:pos x="15" y="416"/>
                </a:cxn>
                <a:cxn ang="0">
                  <a:pos x="16" y="427"/>
                </a:cxn>
                <a:cxn ang="0">
                  <a:pos x="9" y="441"/>
                </a:cxn>
                <a:cxn ang="0">
                  <a:pos x="23" y="444"/>
                </a:cxn>
                <a:cxn ang="0">
                  <a:pos x="28" y="448"/>
                </a:cxn>
                <a:cxn ang="0">
                  <a:pos x="22" y="462"/>
                </a:cxn>
                <a:cxn ang="0">
                  <a:pos x="41" y="462"/>
                </a:cxn>
                <a:cxn ang="0">
                  <a:pos x="28" y="472"/>
                </a:cxn>
                <a:cxn ang="0">
                  <a:pos x="42" y="470"/>
                </a:cxn>
                <a:cxn ang="0">
                  <a:pos x="26" y="481"/>
                </a:cxn>
                <a:cxn ang="0">
                  <a:pos x="41" y="483"/>
                </a:cxn>
                <a:cxn ang="0">
                  <a:pos x="64" y="461"/>
                </a:cxn>
                <a:cxn ang="0">
                  <a:pos x="71" y="473"/>
                </a:cxn>
                <a:cxn ang="0">
                  <a:pos x="61" y="477"/>
                </a:cxn>
                <a:cxn ang="0">
                  <a:pos x="50" y="486"/>
                </a:cxn>
                <a:cxn ang="0">
                  <a:pos x="58" y="503"/>
                </a:cxn>
                <a:cxn ang="0">
                  <a:pos x="74" y="500"/>
                </a:cxn>
                <a:cxn ang="0">
                  <a:pos x="91" y="501"/>
                </a:cxn>
                <a:cxn ang="0">
                  <a:pos x="81" y="499"/>
                </a:cxn>
                <a:cxn ang="0">
                  <a:pos x="71" y="457"/>
                </a:cxn>
                <a:cxn ang="0">
                  <a:pos x="46" y="452"/>
                </a:cxn>
              </a:cxnLst>
              <a:rect l="0" t="0" r="r" b="b"/>
              <a:pathLst>
                <a:path w="100" h="510">
                  <a:moveTo>
                    <a:pt x="46" y="452"/>
                  </a:moveTo>
                  <a:cubicBezTo>
                    <a:pt x="44" y="453"/>
                    <a:pt x="43" y="447"/>
                    <a:pt x="41" y="447"/>
                  </a:cubicBezTo>
                  <a:cubicBezTo>
                    <a:pt x="39" y="447"/>
                    <a:pt x="39" y="439"/>
                    <a:pt x="40" y="435"/>
                  </a:cubicBezTo>
                  <a:cubicBezTo>
                    <a:pt x="42" y="431"/>
                    <a:pt x="32" y="433"/>
                    <a:pt x="30" y="431"/>
                  </a:cubicBezTo>
                  <a:cubicBezTo>
                    <a:pt x="27" y="430"/>
                    <a:pt x="31" y="427"/>
                    <a:pt x="28" y="424"/>
                  </a:cubicBezTo>
                  <a:cubicBezTo>
                    <a:pt x="25" y="420"/>
                    <a:pt x="27" y="416"/>
                    <a:pt x="27" y="413"/>
                  </a:cubicBezTo>
                  <a:cubicBezTo>
                    <a:pt x="28" y="411"/>
                    <a:pt x="30" y="406"/>
                    <a:pt x="34" y="406"/>
                  </a:cubicBezTo>
                  <a:cubicBezTo>
                    <a:pt x="37" y="406"/>
                    <a:pt x="35" y="400"/>
                    <a:pt x="38" y="398"/>
                  </a:cubicBezTo>
                  <a:cubicBezTo>
                    <a:pt x="42" y="396"/>
                    <a:pt x="35" y="392"/>
                    <a:pt x="38" y="389"/>
                  </a:cubicBezTo>
                  <a:cubicBezTo>
                    <a:pt x="41" y="387"/>
                    <a:pt x="38" y="382"/>
                    <a:pt x="43" y="382"/>
                  </a:cubicBezTo>
                  <a:cubicBezTo>
                    <a:pt x="47" y="381"/>
                    <a:pt x="43" y="375"/>
                    <a:pt x="46" y="374"/>
                  </a:cubicBezTo>
                  <a:cubicBezTo>
                    <a:pt x="49" y="373"/>
                    <a:pt x="45" y="369"/>
                    <a:pt x="46" y="365"/>
                  </a:cubicBezTo>
                  <a:cubicBezTo>
                    <a:pt x="47" y="361"/>
                    <a:pt x="44" y="358"/>
                    <a:pt x="48" y="356"/>
                  </a:cubicBezTo>
                  <a:cubicBezTo>
                    <a:pt x="52" y="355"/>
                    <a:pt x="49" y="351"/>
                    <a:pt x="46" y="349"/>
                  </a:cubicBezTo>
                  <a:cubicBezTo>
                    <a:pt x="43" y="347"/>
                    <a:pt x="47" y="347"/>
                    <a:pt x="51" y="347"/>
                  </a:cubicBezTo>
                  <a:cubicBezTo>
                    <a:pt x="54" y="347"/>
                    <a:pt x="52" y="341"/>
                    <a:pt x="49" y="342"/>
                  </a:cubicBezTo>
                  <a:cubicBezTo>
                    <a:pt x="45" y="343"/>
                    <a:pt x="43" y="339"/>
                    <a:pt x="46" y="336"/>
                  </a:cubicBezTo>
                  <a:cubicBezTo>
                    <a:pt x="49" y="333"/>
                    <a:pt x="43" y="331"/>
                    <a:pt x="44" y="329"/>
                  </a:cubicBezTo>
                  <a:cubicBezTo>
                    <a:pt x="45" y="327"/>
                    <a:pt x="45" y="324"/>
                    <a:pt x="43" y="323"/>
                  </a:cubicBezTo>
                  <a:cubicBezTo>
                    <a:pt x="41" y="321"/>
                    <a:pt x="42" y="311"/>
                    <a:pt x="45" y="311"/>
                  </a:cubicBezTo>
                  <a:cubicBezTo>
                    <a:pt x="47" y="310"/>
                    <a:pt x="45" y="301"/>
                    <a:pt x="45" y="299"/>
                  </a:cubicBezTo>
                  <a:cubicBezTo>
                    <a:pt x="45" y="296"/>
                    <a:pt x="43" y="293"/>
                    <a:pt x="43" y="291"/>
                  </a:cubicBezTo>
                  <a:cubicBezTo>
                    <a:pt x="43" y="288"/>
                    <a:pt x="46" y="288"/>
                    <a:pt x="46" y="283"/>
                  </a:cubicBezTo>
                  <a:cubicBezTo>
                    <a:pt x="46" y="278"/>
                    <a:pt x="47" y="276"/>
                    <a:pt x="49" y="276"/>
                  </a:cubicBezTo>
                  <a:cubicBezTo>
                    <a:pt x="51" y="276"/>
                    <a:pt x="49" y="270"/>
                    <a:pt x="50" y="267"/>
                  </a:cubicBezTo>
                  <a:cubicBezTo>
                    <a:pt x="50" y="265"/>
                    <a:pt x="56" y="267"/>
                    <a:pt x="56" y="263"/>
                  </a:cubicBezTo>
                  <a:cubicBezTo>
                    <a:pt x="57" y="259"/>
                    <a:pt x="53" y="259"/>
                    <a:pt x="53" y="257"/>
                  </a:cubicBezTo>
                  <a:cubicBezTo>
                    <a:pt x="54" y="253"/>
                    <a:pt x="53" y="249"/>
                    <a:pt x="53" y="242"/>
                  </a:cubicBezTo>
                  <a:cubicBezTo>
                    <a:pt x="53" y="234"/>
                    <a:pt x="59" y="233"/>
                    <a:pt x="62" y="231"/>
                  </a:cubicBezTo>
                  <a:cubicBezTo>
                    <a:pt x="64" y="228"/>
                    <a:pt x="59" y="218"/>
                    <a:pt x="62" y="216"/>
                  </a:cubicBezTo>
                  <a:cubicBezTo>
                    <a:pt x="65" y="215"/>
                    <a:pt x="63" y="210"/>
                    <a:pt x="65" y="208"/>
                  </a:cubicBezTo>
                  <a:cubicBezTo>
                    <a:pt x="67" y="206"/>
                    <a:pt x="67" y="203"/>
                    <a:pt x="68" y="199"/>
                  </a:cubicBezTo>
                  <a:cubicBezTo>
                    <a:pt x="69" y="195"/>
                    <a:pt x="65" y="193"/>
                    <a:pt x="65" y="189"/>
                  </a:cubicBezTo>
                  <a:cubicBezTo>
                    <a:pt x="65" y="185"/>
                    <a:pt x="65" y="182"/>
                    <a:pt x="62" y="178"/>
                  </a:cubicBezTo>
                  <a:cubicBezTo>
                    <a:pt x="59" y="174"/>
                    <a:pt x="60" y="166"/>
                    <a:pt x="62" y="166"/>
                  </a:cubicBezTo>
                  <a:cubicBezTo>
                    <a:pt x="64" y="166"/>
                    <a:pt x="63" y="158"/>
                    <a:pt x="66" y="157"/>
                  </a:cubicBezTo>
                  <a:cubicBezTo>
                    <a:pt x="70" y="156"/>
                    <a:pt x="68" y="150"/>
                    <a:pt x="66" y="145"/>
                  </a:cubicBezTo>
                  <a:cubicBezTo>
                    <a:pt x="65" y="140"/>
                    <a:pt x="69" y="143"/>
                    <a:pt x="69" y="139"/>
                  </a:cubicBezTo>
                  <a:cubicBezTo>
                    <a:pt x="69" y="135"/>
                    <a:pt x="71" y="130"/>
                    <a:pt x="74" y="129"/>
                  </a:cubicBezTo>
                  <a:cubicBezTo>
                    <a:pt x="78" y="128"/>
                    <a:pt x="78" y="122"/>
                    <a:pt x="78" y="120"/>
                  </a:cubicBezTo>
                  <a:cubicBezTo>
                    <a:pt x="78" y="117"/>
                    <a:pt x="82" y="116"/>
                    <a:pt x="85" y="114"/>
                  </a:cubicBezTo>
                  <a:cubicBezTo>
                    <a:pt x="87" y="112"/>
                    <a:pt x="81" y="109"/>
                    <a:pt x="84" y="107"/>
                  </a:cubicBezTo>
                  <a:cubicBezTo>
                    <a:pt x="88" y="105"/>
                    <a:pt x="81" y="96"/>
                    <a:pt x="83" y="94"/>
                  </a:cubicBezTo>
                  <a:cubicBezTo>
                    <a:pt x="85" y="93"/>
                    <a:pt x="84" y="89"/>
                    <a:pt x="84" y="86"/>
                  </a:cubicBezTo>
                  <a:cubicBezTo>
                    <a:pt x="84" y="84"/>
                    <a:pt x="95" y="79"/>
                    <a:pt x="97" y="76"/>
                  </a:cubicBezTo>
                  <a:cubicBezTo>
                    <a:pt x="98" y="74"/>
                    <a:pt x="99" y="68"/>
                    <a:pt x="99" y="63"/>
                  </a:cubicBezTo>
                  <a:cubicBezTo>
                    <a:pt x="96" y="65"/>
                    <a:pt x="93" y="66"/>
                    <a:pt x="92" y="65"/>
                  </a:cubicBezTo>
                  <a:cubicBezTo>
                    <a:pt x="91" y="63"/>
                    <a:pt x="92" y="56"/>
                    <a:pt x="89" y="53"/>
                  </a:cubicBezTo>
                  <a:cubicBezTo>
                    <a:pt x="86" y="50"/>
                    <a:pt x="88" y="44"/>
                    <a:pt x="85" y="43"/>
                  </a:cubicBezTo>
                  <a:cubicBezTo>
                    <a:pt x="82" y="41"/>
                    <a:pt x="79" y="35"/>
                    <a:pt x="81" y="33"/>
                  </a:cubicBezTo>
                  <a:cubicBezTo>
                    <a:pt x="84" y="31"/>
                    <a:pt x="81" y="27"/>
                    <a:pt x="84" y="25"/>
                  </a:cubicBezTo>
                  <a:cubicBezTo>
                    <a:pt x="86" y="23"/>
                    <a:pt x="82" y="23"/>
                    <a:pt x="79" y="19"/>
                  </a:cubicBezTo>
                  <a:cubicBezTo>
                    <a:pt x="76" y="15"/>
                    <a:pt x="80" y="10"/>
                    <a:pt x="76" y="7"/>
                  </a:cubicBezTo>
                  <a:cubicBezTo>
                    <a:pt x="72" y="4"/>
                    <a:pt x="72" y="0"/>
                    <a:pt x="71" y="2"/>
                  </a:cubicBezTo>
                  <a:cubicBezTo>
                    <a:pt x="70" y="4"/>
                    <a:pt x="70" y="9"/>
                    <a:pt x="67" y="11"/>
                  </a:cubicBezTo>
                  <a:cubicBezTo>
                    <a:pt x="66" y="11"/>
                    <a:pt x="65" y="12"/>
                    <a:pt x="64" y="13"/>
                  </a:cubicBezTo>
                  <a:cubicBezTo>
                    <a:pt x="64" y="15"/>
                    <a:pt x="63" y="20"/>
                    <a:pt x="64" y="23"/>
                  </a:cubicBezTo>
                  <a:cubicBezTo>
                    <a:pt x="66" y="27"/>
                    <a:pt x="67" y="45"/>
                    <a:pt x="65" y="52"/>
                  </a:cubicBezTo>
                  <a:cubicBezTo>
                    <a:pt x="64" y="59"/>
                    <a:pt x="62" y="65"/>
                    <a:pt x="61" y="69"/>
                  </a:cubicBezTo>
                  <a:cubicBezTo>
                    <a:pt x="59" y="73"/>
                    <a:pt x="64" y="73"/>
                    <a:pt x="62" y="75"/>
                  </a:cubicBezTo>
                  <a:cubicBezTo>
                    <a:pt x="60" y="77"/>
                    <a:pt x="61" y="82"/>
                    <a:pt x="61" y="90"/>
                  </a:cubicBezTo>
                  <a:cubicBezTo>
                    <a:pt x="61" y="98"/>
                    <a:pt x="56" y="112"/>
                    <a:pt x="56" y="116"/>
                  </a:cubicBezTo>
                  <a:cubicBezTo>
                    <a:pt x="56" y="120"/>
                    <a:pt x="52" y="123"/>
                    <a:pt x="53" y="128"/>
                  </a:cubicBezTo>
                  <a:cubicBezTo>
                    <a:pt x="53" y="133"/>
                    <a:pt x="51" y="135"/>
                    <a:pt x="48" y="138"/>
                  </a:cubicBezTo>
                  <a:cubicBezTo>
                    <a:pt x="45" y="140"/>
                    <a:pt x="52" y="147"/>
                    <a:pt x="52" y="151"/>
                  </a:cubicBezTo>
                  <a:cubicBezTo>
                    <a:pt x="52" y="155"/>
                    <a:pt x="47" y="157"/>
                    <a:pt x="48" y="163"/>
                  </a:cubicBezTo>
                  <a:cubicBezTo>
                    <a:pt x="49" y="171"/>
                    <a:pt x="48" y="185"/>
                    <a:pt x="48" y="188"/>
                  </a:cubicBezTo>
                  <a:cubicBezTo>
                    <a:pt x="48" y="191"/>
                    <a:pt x="45" y="191"/>
                    <a:pt x="45" y="196"/>
                  </a:cubicBezTo>
                  <a:cubicBezTo>
                    <a:pt x="46" y="201"/>
                    <a:pt x="42" y="202"/>
                    <a:pt x="41" y="210"/>
                  </a:cubicBezTo>
                  <a:cubicBezTo>
                    <a:pt x="41" y="217"/>
                    <a:pt x="35" y="228"/>
                    <a:pt x="33" y="234"/>
                  </a:cubicBezTo>
                  <a:cubicBezTo>
                    <a:pt x="30" y="240"/>
                    <a:pt x="30" y="243"/>
                    <a:pt x="27" y="243"/>
                  </a:cubicBezTo>
                  <a:cubicBezTo>
                    <a:pt x="24" y="243"/>
                    <a:pt x="24" y="246"/>
                    <a:pt x="26" y="251"/>
                  </a:cubicBezTo>
                  <a:cubicBezTo>
                    <a:pt x="28" y="256"/>
                    <a:pt x="24" y="260"/>
                    <a:pt x="27" y="265"/>
                  </a:cubicBezTo>
                  <a:cubicBezTo>
                    <a:pt x="30" y="270"/>
                    <a:pt x="29" y="272"/>
                    <a:pt x="28" y="277"/>
                  </a:cubicBezTo>
                  <a:cubicBezTo>
                    <a:pt x="26" y="282"/>
                    <a:pt x="24" y="282"/>
                    <a:pt x="24" y="286"/>
                  </a:cubicBezTo>
                  <a:cubicBezTo>
                    <a:pt x="24" y="291"/>
                    <a:pt x="21" y="295"/>
                    <a:pt x="23" y="300"/>
                  </a:cubicBezTo>
                  <a:cubicBezTo>
                    <a:pt x="25" y="305"/>
                    <a:pt x="24" y="306"/>
                    <a:pt x="22" y="306"/>
                  </a:cubicBezTo>
                  <a:cubicBezTo>
                    <a:pt x="19" y="306"/>
                    <a:pt x="18" y="310"/>
                    <a:pt x="17" y="319"/>
                  </a:cubicBezTo>
                  <a:cubicBezTo>
                    <a:pt x="16" y="327"/>
                    <a:pt x="16" y="327"/>
                    <a:pt x="22" y="326"/>
                  </a:cubicBezTo>
                  <a:cubicBezTo>
                    <a:pt x="28" y="326"/>
                    <a:pt x="24" y="306"/>
                    <a:pt x="27" y="306"/>
                  </a:cubicBezTo>
                  <a:cubicBezTo>
                    <a:pt x="31" y="306"/>
                    <a:pt x="28" y="303"/>
                    <a:pt x="32" y="302"/>
                  </a:cubicBezTo>
                  <a:cubicBezTo>
                    <a:pt x="35" y="301"/>
                    <a:pt x="32" y="305"/>
                    <a:pt x="35" y="306"/>
                  </a:cubicBezTo>
                  <a:cubicBezTo>
                    <a:pt x="37" y="307"/>
                    <a:pt x="39" y="309"/>
                    <a:pt x="35" y="311"/>
                  </a:cubicBezTo>
                  <a:cubicBezTo>
                    <a:pt x="32" y="313"/>
                    <a:pt x="36" y="318"/>
                    <a:pt x="34" y="320"/>
                  </a:cubicBezTo>
                  <a:cubicBezTo>
                    <a:pt x="33" y="323"/>
                    <a:pt x="30" y="326"/>
                    <a:pt x="32" y="329"/>
                  </a:cubicBezTo>
                  <a:cubicBezTo>
                    <a:pt x="33" y="333"/>
                    <a:pt x="30" y="332"/>
                    <a:pt x="30" y="337"/>
                  </a:cubicBezTo>
                  <a:cubicBezTo>
                    <a:pt x="29" y="341"/>
                    <a:pt x="32" y="341"/>
                    <a:pt x="30" y="342"/>
                  </a:cubicBezTo>
                  <a:cubicBezTo>
                    <a:pt x="28" y="343"/>
                    <a:pt x="32" y="346"/>
                    <a:pt x="30" y="347"/>
                  </a:cubicBezTo>
                  <a:cubicBezTo>
                    <a:pt x="27" y="347"/>
                    <a:pt x="29" y="351"/>
                    <a:pt x="30" y="354"/>
                  </a:cubicBezTo>
                  <a:cubicBezTo>
                    <a:pt x="32" y="357"/>
                    <a:pt x="27" y="355"/>
                    <a:pt x="25" y="357"/>
                  </a:cubicBezTo>
                  <a:cubicBezTo>
                    <a:pt x="22" y="359"/>
                    <a:pt x="27" y="362"/>
                    <a:pt x="26" y="364"/>
                  </a:cubicBezTo>
                  <a:cubicBezTo>
                    <a:pt x="24" y="367"/>
                    <a:pt x="20" y="363"/>
                    <a:pt x="18" y="361"/>
                  </a:cubicBezTo>
                  <a:cubicBezTo>
                    <a:pt x="17" y="360"/>
                    <a:pt x="21" y="357"/>
                    <a:pt x="23" y="354"/>
                  </a:cubicBezTo>
                  <a:cubicBezTo>
                    <a:pt x="26" y="351"/>
                    <a:pt x="21" y="344"/>
                    <a:pt x="17" y="346"/>
                  </a:cubicBezTo>
                  <a:cubicBezTo>
                    <a:pt x="14" y="347"/>
                    <a:pt x="21" y="351"/>
                    <a:pt x="21" y="355"/>
                  </a:cubicBezTo>
                  <a:cubicBezTo>
                    <a:pt x="21" y="358"/>
                    <a:pt x="15" y="354"/>
                    <a:pt x="15" y="357"/>
                  </a:cubicBezTo>
                  <a:cubicBezTo>
                    <a:pt x="15" y="361"/>
                    <a:pt x="11" y="360"/>
                    <a:pt x="9" y="362"/>
                  </a:cubicBezTo>
                  <a:cubicBezTo>
                    <a:pt x="6" y="365"/>
                    <a:pt x="12" y="367"/>
                    <a:pt x="9" y="368"/>
                  </a:cubicBezTo>
                  <a:cubicBezTo>
                    <a:pt x="7" y="368"/>
                    <a:pt x="2" y="372"/>
                    <a:pt x="2" y="374"/>
                  </a:cubicBezTo>
                  <a:cubicBezTo>
                    <a:pt x="2" y="377"/>
                    <a:pt x="5" y="377"/>
                    <a:pt x="5" y="375"/>
                  </a:cubicBezTo>
                  <a:cubicBezTo>
                    <a:pt x="5" y="372"/>
                    <a:pt x="9" y="372"/>
                    <a:pt x="10" y="375"/>
                  </a:cubicBezTo>
                  <a:cubicBezTo>
                    <a:pt x="11" y="378"/>
                    <a:pt x="13" y="375"/>
                    <a:pt x="17" y="376"/>
                  </a:cubicBezTo>
                  <a:cubicBezTo>
                    <a:pt x="20" y="376"/>
                    <a:pt x="20" y="382"/>
                    <a:pt x="18" y="381"/>
                  </a:cubicBezTo>
                  <a:cubicBezTo>
                    <a:pt x="16" y="381"/>
                    <a:pt x="14" y="385"/>
                    <a:pt x="14" y="388"/>
                  </a:cubicBezTo>
                  <a:cubicBezTo>
                    <a:pt x="15" y="392"/>
                    <a:pt x="22" y="388"/>
                    <a:pt x="25" y="389"/>
                  </a:cubicBezTo>
                  <a:cubicBezTo>
                    <a:pt x="28" y="390"/>
                    <a:pt x="27" y="396"/>
                    <a:pt x="25" y="394"/>
                  </a:cubicBezTo>
                  <a:cubicBezTo>
                    <a:pt x="23" y="392"/>
                    <a:pt x="19" y="389"/>
                    <a:pt x="17" y="392"/>
                  </a:cubicBezTo>
                  <a:cubicBezTo>
                    <a:pt x="16" y="395"/>
                    <a:pt x="13" y="394"/>
                    <a:pt x="11" y="393"/>
                  </a:cubicBezTo>
                  <a:cubicBezTo>
                    <a:pt x="8" y="392"/>
                    <a:pt x="0" y="397"/>
                    <a:pt x="3" y="399"/>
                  </a:cubicBezTo>
                  <a:cubicBezTo>
                    <a:pt x="6" y="401"/>
                    <a:pt x="6" y="404"/>
                    <a:pt x="7" y="404"/>
                  </a:cubicBezTo>
                  <a:cubicBezTo>
                    <a:pt x="9" y="404"/>
                    <a:pt x="12" y="402"/>
                    <a:pt x="13" y="400"/>
                  </a:cubicBezTo>
                  <a:cubicBezTo>
                    <a:pt x="14" y="398"/>
                    <a:pt x="17" y="396"/>
                    <a:pt x="18" y="401"/>
                  </a:cubicBezTo>
                  <a:cubicBezTo>
                    <a:pt x="18" y="405"/>
                    <a:pt x="13" y="403"/>
                    <a:pt x="12" y="406"/>
                  </a:cubicBezTo>
                  <a:cubicBezTo>
                    <a:pt x="11" y="408"/>
                    <a:pt x="9" y="410"/>
                    <a:pt x="6" y="412"/>
                  </a:cubicBezTo>
                  <a:cubicBezTo>
                    <a:pt x="3" y="415"/>
                    <a:pt x="6" y="418"/>
                    <a:pt x="8" y="417"/>
                  </a:cubicBezTo>
                  <a:cubicBezTo>
                    <a:pt x="11" y="416"/>
                    <a:pt x="8" y="420"/>
                    <a:pt x="11" y="421"/>
                  </a:cubicBezTo>
                  <a:cubicBezTo>
                    <a:pt x="14" y="421"/>
                    <a:pt x="15" y="419"/>
                    <a:pt x="15" y="416"/>
                  </a:cubicBezTo>
                  <a:cubicBezTo>
                    <a:pt x="14" y="414"/>
                    <a:pt x="16" y="408"/>
                    <a:pt x="19" y="411"/>
                  </a:cubicBezTo>
                  <a:cubicBezTo>
                    <a:pt x="22" y="414"/>
                    <a:pt x="18" y="416"/>
                    <a:pt x="18" y="419"/>
                  </a:cubicBezTo>
                  <a:cubicBezTo>
                    <a:pt x="18" y="421"/>
                    <a:pt x="16" y="425"/>
                    <a:pt x="16" y="427"/>
                  </a:cubicBezTo>
                  <a:cubicBezTo>
                    <a:pt x="16" y="430"/>
                    <a:pt x="13" y="429"/>
                    <a:pt x="13" y="432"/>
                  </a:cubicBezTo>
                  <a:cubicBezTo>
                    <a:pt x="13" y="435"/>
                    <a:pt x="6" y="433"/>
                    <a:pt x="9" y="435"/>
                  </a:cubicBezTo>
                  <a:cubicBezTo>
                    <a:pt x="13" y="437"/>
                    <a:pt x="7" y="439"/>
                    <a:pt x="9" y="441"/>
                  </a:cubicBezTo>
                  <a:cubicBezTo>
                    <a:pt x="11" y="443"/>
                    <a:pt x="12" y="439"/>
                    <a:pt x="15" y="440"/>
                  </a:cubicBezTo>
                  <a:cubicBezTo>
                    <a:pt x="18" y="441"/>
                    <a:pt x="17" y="441"/>
                    <a:pt x="21" y="440"/>
                  </a:cubicBezTo>
                  <a:cubicBezTo>
                    <a:pt x="24" y="438"/>
                    <a:pt x="26" y="443"/>
                    <a:pt x="23" y="444"/>
                  </a:cubicBezTo>
                  <a:cubicBezTo>
                    <a:pt x="20" y="445"/>
                    <a:pt x="16" y="448"/>
                    <a:pt x="18" y="449"/>
                  </a:cubicBezTo>
                  <a:cubicBezTo>
                    <a:pt x="19" y="449"/>
                    <a:pt x="24" y="446"/>
                    <a:pt x="25" y="450"/>
                  </a:cubicBezTo>
                  <a:cubicBezTo>
                    <a:pt x="26" y="453"/>
                    <a:pt x="28" y="452"/>
                    <a:pt x="28" y="448"/>
                  </a:cubicBezTo>
                  <a:cubicBezTo>
                    <a:pt x="29" y="445"/>
                    <a:pt x="35" y="448"/>
                    <a:pt x="36" y="451"/>
                  </a:cubicBezTo>
                  <a:cubicBezTo>
                    <a:pt x="37" y="454"/>
                    <a:pt x="29" y="456"/>
                    <a:pt x="26" y="455"/>
                  </a:cubicBezTo>
                  <a:cubicBezTo>
                    <a:pt x="22" y="454"/>
                    <a:pt x="20" y="458"/>
                    <a:pt x="22" y="462"/>
                  </a:cubicBezTo>
                  <a:cubicBezTo>
                    <a:pt x="25" y="465"/>
                    <a:pt x="28" y="462"/>
                    <a:pt x="31" y="459"/>
                  </a:cubicBezTo>
                  <a:cubicBezTo>
                    <a:pt x="33" y="456"/>
                    <a:pt x="47" y="457"/>
                    <a:pt x="48" y="460"/>
                  </a:cubicBezTo>
                  <a:cubicBezTo>
                    <a:pt x="49" y="463"/>
                    <a:pt x="42" y="460"/>
                    <a:pt x="41" y="462"/>
                  </a:cubicBezTo>
                  <a:cubicBezTo>
                    <a:pt x="40" y="464"/>
                    <a:pt x="35" y="465"/>
                    <a:pt x="34" y="463"/>
                  </a:cubicBezTo>
                  <a:cubicBezTo>
                    <a:pt x="33" y="461"/>
                    <a:pt x="28" y="464"/>
                    <a:pt x="28" y="467"/>
                  </a:cubicBezTo>
                  <a:cubicBezTo>
                    <a:pt x="27" y="471"/>
                    <a:pt x="23" y="471"/>
                    <a:pt x="28" y="472"/>
                  </a:cubicBezTo>
                  <a:cubicBezTo>
                    <a:pt x="32" y="473"/>
                    <a:pt x="31" y="467"/>
                    <a:pt x="38" y="468"/>
                  </a:cubicBezTo>
                  <a:cubicBezTo>
                    <a:pt x="45" y="468"/>
                    <a:pt x="49" y="461"/>
                    <a:pt x="51" y="465"/>
                  </a:cubicBezTo>
                  <a:cubicBezTo>
                    <a:pt x="53" y="469"/>
                    <a:pt x="45" y="472"/>
                    <a:pt x="42" y="470"/>
                  </a:cubicBezTo>
                  <a:cubicBezTo>
                    <a:pt x="40" y="467"/>
                    <a:pt x="36" y="472"/>
                    <a:pt x="37" y="475"/>
                  </a:cubicBezTo>
                  <a:cubicBezTo>
                    <a:pt x="37" y="479"/>
                    <a:pt x="29" y="474"/>
                    <a:pt x="25" y="474"/>
                  </a:cubicBezTo>
                  <a:cubicBezTo>
                    <a:pt x="21" y="473"/>
                    <a:pt x="22" y="478"/>
                    <a:pt x="26" y="481"/>
                  </a:cubicBezTo>
                  <a:cubicBezTo>
                    <a:pt x="29" y="485"/>
                    <a:pt x="31" y="481"/>
                    <a:pt x="36" y="484"/>
                  </a:cubicBezTo>
                  <a:cubicBezTo>
                    <a:pt x="40" y="486"/>
                    <a:pt x="40" y="489"/>
                    <a:pt x="43" y="487"/>
                  </a:cubicBezTo>
                  <a:cubicBezTo>
                    <a:pt x="46" y="484"/>
                    <a:pt x="43" y="484"/>
                    <a:pt x="41" y="483"/>
                  </a:cubicBezTo>
                  <a:cubicBezTo>
                    <a:pt x="39" y="482"/>
                    <a:pt x="41" y="477"/>
                    <a:pt x="45" y="480"/>
                  </a:cubicBezTo>
                  <a:cubicBezTo>
                    <a:pt x="50" y="482"/>
                    <a:pt x="56" y="478"/>
                    <a:pt x="54" y="472"/>
                  </a:cubicBezTo>
                  <a:cubicBezTo>
                    <a:pt x="53" y="466"/>
                    <a:pt x="58" y="463"/>
                    <a:pt x="64" y="461"/>
                  </a:cubicBezTo>
                  <a:cubicBezTo>
                    <a:pt x="70" y="459"/>
                    <a:pt x="67" y="465"/>
                    <a:pt x="63" y="466"/>
                  </a:cubicBezTo>
                  <a:cubicBezTo>
                    <a:pt x="58" y="468"/>
                    <a:pt x="58" y="469"/>
                    <a:pt x="61" y="473"/>
                  </a:cubicBezTo>
                  <a:cubicBezTo>
                    <a:pt x="64" y="476"/>
                    <a:pt x="68" y="471"/>
                    <a:pt x="71" y="473"/>
                  </a:cubicBezTo>
                  <a:cubicBezTo>
                    <a:pt x="74" y="476"/>
                    <a:pt x="66" y="476"/>
                    <a:pt x="65" y="478"/>
                  </a:cubicBezTo>
                  <a:cubicBezTo>
                    <a:pt x="64" y="481"/>
                    <a:pt x="70" y="484"/>
                    <a:pt x="65" y="486"/>
                  </a:cubicBezTo>
                  <a:cubicBezTo>
                    <a:pt x="61" y="488"/>
                    <a:pt x="63" y="478"/>
                    <a:pt x="61" y="477"/>
                  </a:cubicBezTo>
                  <a:cubicBezTo>
                    <a:pt x="58" y="476"/>
                    <a:pt x="56" y="478"/>
                    <a:pt x="58" y="484"/>
                  </a:cubicBezTo>
                  <a:cubicBezTo>
                    <a:pt x="61" y="490"/>
                    <a:pt x="55" y="485"/>
                    <a:pt x="53" y="482"/>
                  </a:cubicBezTo>
                  <a:cubicBezTo>
                    <a:pt x="50" y="479"/>
                    <a:pt x="47" y="483"/>
                    <a:pt x="50" y="486"/>
                  </a:cubicBezTo>
                  <a:cubicBezTo>
                    <a:pt x="53" y="489"/>
                    <a:pt x="44" y="486"/>
                    <a:pt x="44" y="491"/>
                  </a:cubicBezTo>
                  <a:cubicBezTo>
                    <a:pt x="44" y="496"/>
                    <a:pt x="48" y="492"/>
                    <a:pt x="52" y="493"/>
                  </a:cubicBezTo>
                  <a:cubicBezTo>
                    <a:pt x="57" y="494"/>
                    <a:pt x="55" y="500"/>
                    <a:pt x="58" y="503"/>
                  </a:cubicBezTo>
                  <a:cubicBezTo>
                    <a:pt x="61" y="505"/>
                    <a:pt x="59" y="495"/>
                    <a:pt x="62" y="494"/>
                  </a:cubicBezTo>
                  <a:cubicBezTo>
                    <a:pt x="66" y="493"/>
                    <a:pt x="62" y="502"/>
                    <a:pt x="70" y="504"/>
                  </a:cubicBezTo>
                  <a:cubicBezTo>
                    <a:pt x="78" y="507"/>
                    <a:pt x="71" y="503"/>
                    <a:pt x="74" y="500"/>
                  </a:cubicBezTo>
                  <a:cubicBezTo>
                    <a:pt x="78" y="498"/>
                    <a:pt x="82" y="508"/>
                    <a:pt x="86" y="509"/>
                  </a:cubicBezTo>
                  <a:cubicBezTo>
                    <a:pt x="90" y="510"/>
                    <a:pt x="87" y="504"/>
                    <a:pt x="84" y="501"/>
                  </a:cubicBezTo>
                  <a:cubicBezTo>
                    <a:pt x="82" y="498"/>
                    <a:pt x="87" y="500"/>
                    <a:pt x="91" y="501"/>
                  </a:cubicBezTo>
                  <a:cubicBezTo>
                    <a:pt x="95" y="503"/>
                    <a:pt x="98" y="503"/>
                    <a:pt x="98" y="500"/>
                  </a:cubicBezTo>
                  <a:cubicBezTo>
                    <a:pt x="99" y="499"/>
                    <a:pt x="99" y="499"/>
                    <a:pt x="100" y="500"/>
                  </a:cubicBezTo>
                  <a:cubicBezTo>
                    <a:pt x="96" y="497"/>
                    <a:pt x="83" y="499"/>
                    <a:pt x="81" y="499"/>
                  </a:cubicBezTo>
                  <a:cubicBezTo>
                    <a:pt x="79" y="498"/>
                    <a:pt x="81" y="468"/>
                    <a:pt x="81" y="461"/>
                  </a:cubicBezTo>
                  <a:cubicBezTo>
                    <a:pt x="81" y="461"/>
                    <a:pt x="81" y="461"/>
                    <a:pt x="80" y="461"/>
                  </a:cubicBezTo>
                  <a:cubicBezTo>
                    <a:pt x="77" y="461"/>
                    <a:pt x="70" y="462"/>
                    <a:pt x="71" y="457"/>
                  </a:cubicBezTo>
                  <a:cubicBezTo>
                    <a:pt x="71" y="456"/>
                    <a:pt x="72" y="456"/>
                    <a:pt x="72" y="455"/>
                  </a:cubicBezTo>
                  <a:cubicBezTo>
                    <a:pt x="71" y="454"/>
                    <a:pt x="69" y="453"/>
                    <a:pt x="66" y="452"/>
                  </a:cubicBezTo>
                  <a:cubicBezTo>
                    <a:pt x="61" y="450"/>
                    <a:pt x="49" y="452"/>
                    <a:pt x="46" y="45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8" name="Freeform 110"/>
            <p:cNvSpPr/>
            <p:nvPr/>
          </p:nvSpPr>
          <p:spPr bwMode="auto">
            <a:xfrm>
              <a:off x="2992438" y="3683000"/>
              <a:ext cx="192088" cy="192088"/>
            </a:xfrm>
            <a:custGeom>
              <a:avLst/>
              <a:gdLst/>
              <a:ahLst/>
              <a:cxnLst>
                <a:cxn ang="0">
                  <a:pos x="96" y="54"/>
                </a:cxn>
                <a:cxn ang="0">
                  <a:pos x="87" y="56"/>
                </a:cxn>
                <a:cxn ang="0">
                  <a:pos x="81" y="43"/>
                </a:cxn>
                <a:cxn ang="0">
                  <a:pos x="73" y="34"/>
                </a:cxn>
                <a:cxn ang="0">
                  <a:pos x="64" y="33"/>
                </a:cxn>
                <a:cxn ang="0">
                  <a:pos x="58" y="24"/>
                </a:cxn>
                <a:cxn ang="0">
                  <a:pos x="56" y="10"/>
                </a:cxn>
                <a:cxn ang="0">
                  <a:pos x="55" y="4"/>
                </a:cxn>
                <a:cxn ang="0">
                  <a:pos x="53" y="5"/>
                </a:cxn>
                <a:cxn ang="0">
                  <a:pos x="43" y="0"/>
                </a:cxn>
                <a:cxn ang="0">
                  <a:pos x="30" y="1"/>
                </a:cxn>
                <a:cxn ang="0">
                  <a:pos x="16" y="4"/>
                </a:cxn>
                <a:cxn ang="0">
                  <a:pos x="7" y="14"/>
                </a:cxn>
                <a:cxn ang="0">
                  <a:pos x="4" y="32"/>
                </a:cxn>
                <a:cxn ang="0">
                  <a:pos x="0" y="31"/>
                </a:cxn>
                <a:cxn ang="0">
                  <a:pos x="16" y="47"/>
                </a:cxn>
                <a:cxn ang="0">
                  <a:pos x="28" y="55"/>
                </a:cxn>
                <a:cxn ang="0">
                  <a:pos x="41" y="62"/>
                </a:cxn>
                <a:cxn ang="0">
                  <a:pos x="62" y="72"/>
                </a:cxn>
                <a:cxn ang="0">
                  <a:pos x="53" y="87"/>
                </a:cxn>
                <a:cxn ang="0">
                  <a:pos x="49" y="95"/>
                </a:cxn>
                <a:cxn ang="0">
                  <a:pos x="60" y="97"/>
                </a:cxn>
                <a:cxn ang="0">
                  <a:pos x="71" y="98"/>
                </a:cxn>
                <a:cxn ang="0">
                  <a:pos x="80" y="96"/>
                </a:cxn>
                <a:cxn ang="0">
                  <a:pos x="89" y="92"/>
                </a:cxn>
                <a:cxn ang="0">
                  <a:pos x="95" y="75"/>
                </a:cxn>
                <a:cxn ang="0">
                  <a:pos x="96" y="54"/>
                </a:cxn>
              </a:cxnLst>
              <a:rect l="0" t="0" r="r" b="b"/>
              <a:pathLst>
                <a:path w="100" h="100">
                  <a:moveTo>
                    <a:pt x="96" y="54"/>
                  </a:moveTo>
                  <a:cubicBezTo>
                    <a:pt x="92" y="52"/>
                    <a:pt x="88" y="56"/>
                    <a:pt x="87" y="56"/>
                  </a:cubicBezTo>
                  <a:cubicBezTo>
                    <a:pt x="85" y="56"/>
                    <a:pt x="82" y="47"/>
                    <a:pt x="81" y="43"/>
                  </a:cubicBezTo>
                  <a:cubicBezTo>
                    <a:pt x="80" y="40"/>
                    <a:pt x="76" y="32"/>
                    <a:pt x="73" y="34"/>
                  </a:cubicBezTo>
                  <a:cubicBezTo>
                    <a:pt x="71" y="36"/>
                    <a:pt x="71" y="33"/>
                    <a:pt x="64" y="33"/>
                  </a:cubicBezTo>
                  <a:cubicBezTo>
                    <a:pt x="56" y="33"/>
                    <a:pt x="56" y="31"/>
                    <a:pt x="58" y="24"/>
                  </a:cubicBezTo>
                  <a:cubicBezTo>
                    <a:pt x="59" y="16"/>
                    <a:pt x="53" y="12"/>
                    <a:pt x="56" y="10"/>
                  </a:cubicBezTo>
                  <a:cubicBezTo>
                    <a:pt x="58" y="9"/>
                    <a:pt x="58" y="7"/>
                    <a:pt x="55" y="4"/>
                  </a:cubicBezTo>
                  <a:cubicBezTo>
                    <a:pt x="55" y="4"/>
                    <a:pt x="54" y="5"/>
                    <a:pt x="53" y="5"/>
                  </a:cubicBezTo>
                  <a:cubicBezTo>
                    <a:pt x="51" y="5"/>
                    <a:pt x="47" y="0"/>
                    <a:pt x="43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6" y="3"/>
                    <a:pt x="20" y="1"/>
                    <a:pt x="16" y="4"/>
                  </a:cubicBezTo>
                  <a:cubicBezTo>
                    <a:pt x="12" y="6"/>
                    <a:pt x="7" y="12"/>
                    <a:pt x="7" y="14"/>
                  </a:cubicBezTo>
                  <a:cubicBezTo>
                    <a:pt x="8" y="17"/>
                    <a:pt x="6" y="31"/>
                    <a:pt x="4" y="32"/>
                  </a:cubicBezTo>
                  <a:cubicBezTo>
                    <a:pt x="3" y="32"/>
                    <a:pt x="2" y="32"/>
                    <a:pt x="0" y="31"/>
                  </a:cubicBezTo>
                  <a:cubicBezTo>
                    <a:pt x="3" y="36"/>
                    <a:pt x="11" y="44"/>
                    <a:pt x="16" y="47"/>
                  </a:cubicBezTo>
                  <a:cubicBezTo>
                    <a:pt x="22" y="51"/>
                    <a:pt x="22" y="55"/>
                    <a:pt x="28" y="55"/>
                  </a:cubicBezTo>
                  <a:cubicBezTo>
                    <a:pt x="35" y="56"/>
                    <a:pt x="38" y="59"/>
                    <a:pt x="41" y="62"/>
                  </a:cubicBezTo>
                  <a:cubicBezTo>
                    <a:pt x="43" y="65"/>
                    <a:pt x="60" y="70"/>
                    <a:pt x="62" y="72"/>
                  </a:cubicBezTo>
                  <a:cubicBezTo>
                    <a:pt x="63" y="75"/>
                    <a:pt x="53" y="81"/>
                    <a:pt x="53" y="87"/>
                  </a:cubicBezTo>
                  <a:cubicBezTo>
                    <a:pt x="53" y="93"/>
                    <a:pt x="49" y="93"/>
                    <a:pt x="49" y="95"/>
                  </a:cubicBezTo>
                  <a:cubicBezTo>
                    <a:pt x="49" y="97"/>
                    <a:pt x="57" y="95"/>
                    <a:pt x="60" y="97"/>
                  </a:cubicBezTo>
                  <a:cubicBezTo>
                    <a:pt x="63" y="99"/>
                    <a:pt x="67" y="96"/>
                    <a:pt x="71" y="98"/>
                  </a:cubicBezTo>
                  <a:cubicBezTo>
                    <a:pt x="74" y="100"/>
                    <a:pt x="78" y="95"/>
                    <a:pt x="80" y="96"/>
                  </a:cubicBezTo>
                  <a:cubicBezTo>
                    <a:pt x="83" y="97"/>
                    <a:pt x="86" y="91"/>
                    <a:pt x="89" y="92"/>
                  </a:cubicBezTo>
                  <a:cubicBezTo>
                    <a:pt x="93" y="92"/>
                    <a:pt x="96" y="80"/>
                    <a:pt x="95" y="75"/>
                  </a:cubicBezTo>
                  <a:cubicBezTo>
                    <a:pt x="94" y="70"/>
                    <a:pt x="100" y="56"/>
                    <a:pt x="96" y="5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79" name="Freeform 111"/>
            <p:cNvSpPr/>
            <p:nvPr/>
          </p:nvSpPr>
          <p:spPr bwMode="auto">
            <a:xfrm>
              <a:off x="2492375" y="3016250"/>
              <a:ext cx="71438" cy="57150"/>
            </a:xfrm>
            <a:custGeom>
              <a:avLst/>
              <a:gdLst/>
              <a:ahLst/>
              <a:cxnLst>
                <a:cxn ang="0">
                  <a:pos x="36" y="24"/>
                </a:cxn>
                <a:cxn ang="0">
                  <a:pos x="38" y="17"/>
                </a:cxn>
                <a:cxn ang="0">
                  <a:pos x="26" y="3"/>
                </a:cxn>
                <a:cxn ang="0">
                  <a:pos x="21" y="2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6" y="14"/>
                </a:cxn>
                <a:cxn ang="0">
                  <a:pos x="12" y="13"/>
                </a:cxn>
                <a:cxn ang="0">
                  <a:pos x="17" y="17"/>
                </a:cxn>
                <a:cxn ang="0">
                  <a:pos x="25" y="24"/>
                </a:cxn>
                <a:cxn ang="0">
                  <a:pos x="32" y="30"/>
                </a:cxn>
                <a:cxn ang="0">
                  <a:pos x="34" y="30"/>
                </a:cxn>
                <a:cxn ang="0">
                  <a:pos x="36" y="24"/>
                </a:cxn>
              </a:cxnLst>
              <a:rect l="0" t="0" r="r" b="b"/>
              <a:pathLst>
                <a:path w="38" h="30">
                  <a:moveTo>
                    <a:pt x="36" y="24"/>
                  </a:moveTo>
                  <a:cubicBezTo>
                    <a:pt x="35" y="23"/>
                    <a:pt x="36" y="19"/>
                    <a:pt x="38" y="17"/>
                  </a:cubicBezTo>
                  <a:cubicBezTo>
                    <a:pt x="33" y="12"/>
                    <a:pt x="29" y="6"/>
                    <a:pt x="26" y="3"/>
                  </a:cubicBezTo>
                  <a:cubicBezTo>
                    <a:pt x="24" y="3"/>
                    <a:pt x="22" y="3"/>
                    <a:pt x="21" y="2"/>
                  </a:cubicBezTo>
                  <a:cubicBezTo>
                    <a:pt x="18" y="0"/>
                    <a:pt x="12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4" y="2"/>
                    <a:pt x="4" y="4"/>
                    <a:pt x="3" y="5"/>
                  </a:cubicBezTo>
                  <a:cubicBezTo>
                    <a:pt x="0" y="6"/>
                    <a:pt x="0" y="12"/>
                    <a:pt x="6" y="14"/>
                  </a:cubicBezTo>
                  <a:cubicBezTo>
                    <a:pt x="11" y="17"/>
                    <a:pt x="9" y="13"/>
                    <a:pt x="12" y="13"/>
                  </a:cubicBezTo>
                  <a:cubicBezTo>
                    <a:pt x="15" y="13"/>
                    <a:pt x="15" y="17"/>
                    <a:pt x="17" y="17"/>
                  </a:cubicBezTo>
                  <a:cubicBezTo>
                    <a:pt x="20" y="17"/>
                    <a:pt x="25" y="20"/>
                    <a:pt x="25" y="24"/>
                  </a:cubicBezTo>
                  <a:cubicBezTo>
                    <a:pt x="25" y="28"/>
                    <a:pt x="27" y="30"/>
                    <a:pt x="32" y="30"/>
                  </a:cubicBezTo>
                  <a:cubicBezTo>
                    <a:pt x="32" y="30"/>
                    <a:pt x="33" y="30"/>
                    <a:pt x="34" y="30"/>
                  </a:cubicBezTo>
                  <a:cubicBezTo>
                    <a:pt x="35" y="28"/>
                    <a:pt x="36" y="25"/>
                    <a:pt x="36" y="2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0" name="Freeform 112"/>
            <p:cNvSpPr/>
            <p:nvPr/>
          </p:nvSpPr>
          <p:spPr bwMode="auto">
            <a:xfrm>
              <a:off x="2557463" y="3044825"/>
              <a:ext cx="125413" cy="60325"/>
            </a:xfrm>
            <a:custGeom>
              <a:avLst/>
              <a:gdLst/>
              <a:ahLst/>
              <a:cxnLst>
                <a:cxn ang="0">
                  <a:pos x="59" y="9"/>
                </a:cxn>
                <a:cxn ang="0">
                  <a:pos x="43" y="2"/>
                </a:cxn>
                <a:cxn ang="0">
                  <a:pos x="27" y="8"/>
                </a:cxn>
                <a:cxn ang="0">
                  <a:pos x="9" y="7"/>
                </a:cxn>
                <a:cxn ang="0">
                  <a:pos x="4" y="2"/>
                </a:cxn>
                <a:cxn ang="0">
                  <a:pos x="2" y="9"/>
                </a:cxn>
                <a:cxn ang="0">
                  <a:pos x="0" y="15"/>
                </a:cxn>
                <a:cxn ang="0">
                  <a:pos x="15" y="22"/>
                </a:cxn>
                <a:cxn ang="0">
                  <a:pos x="23" y="27"/>
                </a:cxn>
                <a:cxn ang="0">
                  <a:pos x="32" y="25"/>
                </a:cxn>
                <a:cxn ang="0">
                  <a:pos x="29" y="19"/>
                </a:cxn>
                <a:cxn ang="0">
                  <a:pos x="35" y="13"/>
                </a:cxn>
                <a:cxn ang="0">
                  <a:pos x="47" y="9"/>
                </a:cxn>
                <a:cxn ang="0">
                  <a:pos x="50" y="17"/>
                </a:cxn>
                <a:cxn ang="0">
                  <a:pos x="57" y="29"/>
                </a:cxn>
                <a:cxn ang="0">
                  <a:pos x="65" y="21"/>
                </a:cxn>
                <a:cxn ang="0">
                  <a:pos x="66" y="18"/>
                </a:cxn>
                <a:cxn ang="0">
                  <a:pos x="59" y="9"/>
                </a:cxn>
              </a:cxnLst>
              <a:rect l="0" t="0" r="r" b="b"/>
              <a:pathLst>
                <a:path w="66" h="31">
                  <a:moveTo>
                    <a:pt x="59" y="9"/>
                  </a:moveTo>
                  <a:cubicBezTo>
                    <a:pt x="55" y="3"/>
                    <a:pt x="48" y="4"/>
                    <a:pt x="43" y="2"/>
                  </a:cubicBezTo>
                  <a:cubicBezTo>
                    <a:pt x="39" y="0"/>
                    <a:pt x="33" y="2"/>
                    <a:pt x="27" y="8"/>
                  </a:cubicBezTo>
                  <a:cubicBezTo>
                    <a:pt x="22" y="13"/>
                    <a:pt x="14" y="10"/>
                    <a:pt x="9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2" y="4"/>
                    <a:pt x="1" y="8"/>
                    <a:pt x="2" y="9"/>
                  </a:cubicBezTo>
                  <a:cubicBezTo>
                    <a:pt x="2" y="10"/>
                    <a:pt x="1" y="13"/>
                    <a:pt x="0" y="15"/>
                  </a:cubicBezTo>
                  <a:cubicBezTo>
                    <a:pt x="5" y="16"/>
                    <a:pt x="12" y="18"/>
                    <a:pt x="15" y="22"/>
                  </a:cubicBezTo>
                  <a:cubicBezTo>
                    <a:pt x="19" y="26"/>
                    <a:pt x="21" y="23"/>
                    <a:pt x="23" y="27"/>
                  </a:cubicBezTo>
                  <a:cubicBezTo>
                    <a:pt x="25" y="31"/>
                    <a:pt x="31" y="28"/>
                    <a:pt x="32" y="25"/>
                  </a:cubicBezTo>
                  <a:cubicBezTo>
                    <a:pt x="33" y="23"/>
                    <a:pt x="29" y="22"/>
                    <a:pt x="29" y="19"/>
                  </a:cubicBezTo>
                  <a:cubicBezTo>
                    <a:pt x="28" y="16"/>
                    <a:pt x="34" y="17"/>
                    <a:pt x="35" y="13"/>
                  </a:cubicBezTo>
                  <a:cubicBezTo>
                    <a:pt x="36" y="10"/>
                    <a:pt x="44" y="8"/>
                    <a:pt x="47" y="9"/>
                  </a:cubicBezTo>
                  <a:cubicBezTo>
                    <a:pt x="51" y="11"/>
                    <a:pt x="54" y="13"/>
                    <a:pt x="50" y="17"/>
                  </a:cubicBezTo>
                  <a:cubicBezTo>
                    <a:pt x="48" y="20"/>
                    <a:pt x="53" y="25"/>
                    <a:pt x="57" y="29"/>
                  </a:cubicBezTo>
                  <a:cubicBezTo>
                    <a:pt x="60" y="26"/>
                    <a:pt x="63" y="22"/>
                    <a:pt x="65" y="21"/>
                  </a:cubicBezTo>
                  <a:cubicBezTo>
                    <a:pt x="65" y="21"/>
                    <a:pt x="66" y="19"/>
                    <a:pt x="66" y="18"/>
                  </a:cubicBezTo>
                  <a:cubicBezTo>
                    <a:pt x="64" y="17"/>
                    <a:pt x="62" y="13"/>
                    <a:pt x="59" y="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1" name="Freeform 113"/>
            <p:cNvSpPr/>
            <p:nvPr/>
          </p:nvSpPr>
          <p:spPr bwMode="auto">
            <a:xfrm>
              <a:off x="2643188" y="2982913"/>
              <a:ext cx="257175" cy="366713"/>
            </a:xfrm>
            <a:custGeom>
              <a:avLst/>
              <a:gdLst/>
              <a:ahLst/>
              <a:cxnLst>
                <a:cxn ang="0">
                  <a:pos x="21" y="140"/>
                </a:cxn>
                <a:cxn ang="0">
                  <a:pos x="30" y="140"/>
                </a:cxn>
                <a:cxn ang="0">
                  <a:pos x="38" y="146"/>
                </a:cxn>
                <a:cxn ang="0">
                  <a:pos x="38" y="147"/>
                </a:cxn>
                <a:cxn ang="0">
                  <a:pos x="48" y="147"/>
                </a:cxn>
                <a:cxn ang="0">
                  <a:pos x="55" y="156"/>
                </a:cxn>
                <a:cxn ang="0">
                  <a:pos x="62" y="163"/>
                </a:cxn>
                <a:cxn ang="0">
                  <a:pos x="66" y="170"/>
                </a:cxn>
                <a:cxn ang="0">
                  <a:pos x="79" y="172"/>
                </a:cxn>
                <a:cxn ang="0">
                  <a:pos x="86" y="171"/>
                </a:cxn>
                <a:cxn ang="0">
                  <a:pos x="93" y="170"/>
                </a:cxn>
                <a:cxn ang="0">
                  <a:pos x="101" y="177"/>
                </a:cxn>
                <a:cxn ang="0">
                  <a:pos x="95" y="187"/>
                </a:cxn>
                <a:cxn ang="0">
                  <a:pos x="102" y="192"/>
                </a:cxn>
                <a:cxn ang="0">
                  <a:pos x="103" y="192"/>
                </a:cxn>
                <a:cxn ang="0">
                  <a:pos x="107" y="177"/>
                </a:cxn>
                <a:cxn ang="0">
                  <a:pos x="109" y="161"/>
                </a:cxn>
                <a:cxn ang="0">
                  <a:pos x="102" y="143"/>
                </a:cxn>
                <a:cxn ang="0">
                  <a:pos x="110" y="137"/>
                </a:cxn>
                <a:cxn ang="0">
                  <a:pos x="108" y="132"/>
                </a:cxn>
                <a:cxn ang="0">
                  <a:pos x="105" y="126"/>
                </a:cxn>
                <a:cxn ang="0">
                  <a:pos x="122" y="125"/>
                </a:cxn>
                <a:cxn ang="0">
                  <a:pos x="134" y="121"/>
                </a:cxn>
                <a:cxn ang="0">
                  <a:pos x="132" y="115"/>
                </a:cxn>
                <a:cxn ang="0">
                  <a:pos x="133" y="106"/>
                </a:cxn>
                <a:cxn ang="0">
                  <a:pos x="128" y="98"/>
                </a:cxn>
                <a:cxn ang="0">
                  <a:pos x="131" y="77"/>
                </a:cxn>
                <a:cxn ang="0">
                  <a:pos x="118" y="74"/>
                </a:cxn>
                <a:cxn ang="0">
                  <a:pos x="102" y="67"/>
                </a:cxn>
                <a:cxn ang="0">
                  <a:pos x="83" y="65"/>
                </a:cxn>
                <a:cxn ang="0">
                  <a:pos x="75" y="50"/>
                </a:cxn>
                <a:cxn ang="0">
                  <a:pos x="70" y="43"/>
                </a:cxn>
                <a:cxn ang="0">
                  <a:pos x="65" y="40"/>
                </a:cxn>
                <a:cxn ang="0">
                  <a:pos x="67" y="35"/>
                </a:cxn>
                <a:cxn ang="0">
                  <a:pos x="69" y="27"/>
                </a:cxn>
                <a:cxn ang="0">
                  <a:pos x="78" y="14"/>
                </a:cxn>
                <a:cxn ang="0">
                  <a:pos x="82" y="12"/>
                </a:cxn>
                <a:cxn ang="0">
                  <a:pos x="85" y="10"/>
                </a:cxn>
                <a:cxn ang="0">
                  <a:pos x="87" y="3"/>
                </a:cxn>
                <a:cxn ang="0">
                  <a:pos x="75" y="9"/>
                </a:cxn>
                <a:cxn ang="0">
                  <a:pos x="65" y="14"/>
                </a:cxn>
                <a:cxn ang="0">
                  <a:pos x="55" y="18"/>
                </a:cxn>
                <a:cxn ang="0">
                  <a:pos x="49" y="17"/>
                </a:cxn>
                <a:cxn ang="0">
                  <a:pos x="39" y="27"/>
                </a:cxn>
                <a:cxn ang="0">
                  <a:pos x="35" y="37"/>
                </a:cxn>
                <a:cxn ang="0">
                  <a:pos x="24" y="50"/>
                </a:cxn>
                <a:cxn ang="0">
                  <a:pos x="21" y="51"/>
                </a:cxn>
                <a:cxn ang="0">
                  <a:pos x="20" y="54"/>
                </a:cxn>
                <a:cxn ang="0">
                  <a:pos x="12" y="62"/>
                </a:cxn>
                <a:cxn ang="0">
                  <a:pos x="16" y="65"/>
                </a:cxn>
                <a:cxn ang="0">
                  <a:pos x="18" y="74"/>
                </a:cxn>
                <a:cxn ang="0">
                  <a:pos x="18" y="80"/>
                </a:cxn>
                <a:cxn ang="0">
                  <a:pos x="20" y="98"/>
                </a:cxn>
                <a:cxn ang="0">
                  <a:pos x="17" y="108"/>
                </a:cxn>
                <a:cxn ang="0">
                  <a:pos x="8" y="115"/>
                </a:cxn>
                <a:cxn ang="0">
                  <a:pos x="2" y="122"/>
                </a:cxn>
                <a:cxn ang="0">
                  <a:pos x="0" y="127"/>
                </a:cxn>
                <a:cxn ang="0">
                  <a:pos x="14" y="135"/>
                </a:cxn>
                <a:cxn ang="0">
                  <a:pos x="21" y="140"/>
                </a:cxn>
              </a:cxnLst>
              <a:rect l="0" t="0" r="r" b="b"/>
              <a:pathLst>
                <a:path w="135" h="192">
                  <a:moveTo>
                    <a:pt x="21" y="140"/>
                  </a:moveTo>
                  <a:cubicBezTo>
                    <a:pt x="24" y="142"/>
                    <a:pt x="29" y="141"/>
                    <a:pt x="30" y="140"/>
                  </a:cubicBezTo>
                  <a:cubicBezTo>
                    <a:pt x="31" y="139"/>
                    <a:pt x="34" y="142"/>
                    <a:pt x="38" y="146"/>
                  </a:cubicBezTo>
                  <a:cubicBezTo>
                    <a:pt x="38" y="146"/>
                    <a:pt x="38" y="147"/>
                    <a:pt x="38" y="147"/>
                  </a:cubicBezTo>
                  <a:cubicBezTo>
                    <a:pt x="42" y="146"/>
                    <a:pt x="46" y="145"/>
                    <a:pt x="48" y="147"/>
                  </a:cubicBezTo>
                  <a:cubicBezTo>
                    <a:pt x="51" y="148"/>
                    <a:pt x="50" y="156"/>
                    <a:pt x="55" y="156"/>
                  </a:cubicBezTo>
                  <a:cubicBezTo>
                    <a:pt x="59" y="156"/>
                    <a:pt x="62" y="161"/>
                    <a:pt x="62" y="163"/>
                  </a:cubicBezTo>
                  <a:cubicBezTo>
                    <a:pt x="61" y="165"/>
                    <a:pt x="66" y="167"/>
                    <a:pt x="66" y="170"/>
                  </a:cubicBezTo>
                  <a:cubicBezTo>
                    <a:pt x="66" y="174"/>
                    <a:pt x="77" y="173"/>
                    <a:pt x="79" y="172"/>
                  </a:cubicBezTo>
                  <a:cubicBezTo>
                    <a:pt x="81" y="170"/>
                    <a:pt x="84" y="170"/>
                    <a:pt x="86" y="171"/>
                  </a:cubicBezTo>
                  <a:cubicBezTo>
                    <a:pt x="88" y="172"/>
                    <a:pt x="91" y="170"/>
                    <a:pt x="93" y="170"/>
                  </a:cubicBezTo>
                  <a:cubicBezTo>
                    <a:pt x="95" y="171"/>
                    <a:pt x="103" y="174"/>
                    <a:pt x="101" y="177"/>
                  </a:cubicBezTo>
                  <a:cubicBezTo>
                    <a:pt x="100" y="180"/>
                    <a:pt x="94" y="184"/>
                    <a:pt x="95" y="187"/>
                  </a:cubicBezTo>
                  <a:cubicBezTo>
                    <a:pt x="96" y="188"/>
                    <a:pt x="100" y="190"/>
                    <a:pt x="102" y="192"/>
                  </a:cubicBezTo>
                  <a:cubicBezTo>
                    <a:pt x="102" y="192"/>
                    <a:pt x="103" y="192"/>
                    <a:pt x="103" y="192"/>
                  </a:cubicBezTo>
                  <a:cubicBezTo>
                    <a:pt x="106" y="191"/>
                    <a:pt x="107" y="180"/>
                    <a:pt x="107" y="177"/>
                  </a:cubicBezTo>
                  <a:cubicBezTo>
                    <a:pt x="107" y="173"/>
                    <a:pt x="108" y="165"/>
                    <a:pt x="109" y="161"/>
                  </a:cubicBezTo>
                  <a:cubicBezTo>
                    <a:pt x="111" y="155"/>
                    <a:pt x="102" y="150"/>
                    <a:pt x="102" y="143"/>
                  </a:cubicBezTo>
                  <a:cubicBezTo>
                    <a:pt x="102" y="136"/>
                    <a:pt x="106" y="140"/>
                    <a:pt x="110" y="137"/>
                  </a:cubicBezTo>
                  <a:cubicBezTo>
                    <a:pt x="114" y="134"/>
                    <a:pt x="110" y="133"/>
                    <a:pt x="108" y="132"/>
                  </a:cubicBezTo>
                  <a:cubicBezTo>
                    <a:pt x="106" y="132"/>
                    <a:pt x="104" y="128"/>
                    <a:pt x="105" y="126"/>
                  </a:cubicBezTo>
                  <a:cubicBezTo>
                    <a:pt x="105" y="124"/>
                    <a:pt x="118" y="125"/>
                    <a:pt x="122" y="125"/>
                  </a:cubicBezTo>
                  <a:cubicBezTo>
                    <a:pt x="126" y="125"/>
                    <a:pt x="134" y="121"/>
                    <a:pt x="134" y="121"/>
                  </a:cubicBezTo>
                  <a:cubicBezTo>
                    <a:pt x="134" y="120"/>
                    <a:pt x="135" y="117"/>
                    <a:pt x="132" y="115"/>
                  </a:cubicBezTo>
                  <a:cubicBezTo>
                    <a:pt x="129" y="112"/>
                    <a:pt x="130" y="109"/>
                    <a:pt x="133" y="106"/>
                  </a:cubicBezTo>
                  <a:cubicBezTo>
                    <a:pt x="135" y="104"/>
                    <a:pt x="131" y="101"/>
                    <a:pt x="128" y="98"/>
                  </a:cubicBezTo>
                  <a:cubicBezTo>
                    <a:pt x="125" y="94"/>
                    <a:pt x="128" y="83"/>
                    <a:pt x="131" y="77"/>
                  </a:cubicBezTo>
                  <a:cubicBezTo>
                    <a:pt x="134" y="72"/>
                    <a:pt x="124" y="73"/>
                    <a:pt x="118" y="74"/>
                  </a:cubicBezTo>
                  <a:cubicBezTo>
                    <a:pt x="111" y="74"/>
                    <a:pt x="106" y="72"/>
                    <a:pt x="102" y="67"/>
                  </a:cubicBezTo>
                  <a:cubicBezTo>
                    <a:pt x="98" y="61"/>
                    <a:pt x="92" y="65"/>
                    <a:pt x="83" y="65"/>
                  </a:cubicBezTo>
                  <a:cubicBezTo>
                    <a:pt x="73" y="65"/>
                    <a:pt x="75" y="54"/>
                    <a:pt x="75" y="50"/>
                  </a:cubicBezTo>
                  <a:cubicBezTo>
                    <a:pt x="76" y="46"/>
                    <a:pt x="70" y="45"/>
                    <a:pt x="70" y="43"/>
                  </a:cubicBezTo>
                  <a:cubicBezTo>
                    <a:pt x="70" y="40"/>
                    <a:pt x="68" y="40"/>
                    <a:pt x="65" y="40"/>
                  </a:cubicBezTo>
                  <a:cubicBezTo>
                    <a:pt x="63" y="40"/>
                    <a:pt x="65" y="37"/>
                    <a:pt x="67" y="35"/>
                  </a:cubicBezTo>
                  <a:cubicBezTo>
                    <a:pt x="69" y="33"/>
                    <a:pt x="68" y="31"/>
                    <a:pt x="69" y="27"/>
                  </a:cubicBezTo>
                  <a:cubicBezTo>
                    <a:pt x="69" y="22"/>
                    <a:pt x="75" y="18"/>
                    <a:pt x="78" y="14"/>
                  </a:cubicBezTo>
                  <a:cubicBezTo>
                    <a:pt x="79" y="13"/>
                    <a:pt x="80" y="12"/>
                    <a:pt x="82" y="12"/>
                  </a:cubicBezTo>
                  <a:cubicBezTo>
                    <a:pt x="82" y="11"/>
                    <a:pt x="83" y="10"/>
                    <a:pt x="85" y="10"/>
                  </a:cubicBezTo>
                  <a:cubicBezTo>
                    <a:pt x="90" y="9"/>
                    <a:pt x="92" y="5"/>
                    <a:pt x="87" y="3"/>
                  </a:cubicBezTo>
                  <a:cubicBezTo>
                    <a:pt x="83" y="0"/>
                    <a:pt x="80" y="8"/>
                    <a:pt x="75" y="9"/>
                  </a:cubicBezTo>
                  <a:cubicBezTo>
                    <a:pt x="69" y="9"/>
                    <a:pt x="68" y="13"/>
                    <a:pt x="65" y="14"/>
                  </a:cubicBezTo>
                  <a:cubicBezTo>
                    <a:pt x="61" y="16"/>
                    <a:pt x="55" y="15"/>
                    <a:pt x="55" y="18"/>
                  </a:cubicBezTo>
                  <a:cubicBezTo>
                    <a:pt x="54" y="21"/>
                    <a:pt x="52" y="18"/>
                    <a:pt x="49" y="17"/>
                  </a:cubicBezTo>
                  <a:cubicBezTo>
                    <a:pt x="46" y="16"/>
                    <a:pt x="39" y="23"/>
                    <a:pt x="39" y="27"/>
                  </a:cubicBezTo>
                  <a:cubicBezTo>
                    <a:pt x="39" y="30"/>
                    <a:pt x="40" y="34"/>
                    <a:pt x="35" y="37"/>
                  </a:cubicBezTo>
                  <a:cubicBezTo>
                    <a:pt x="29" y="41"/>
                    <a:pt x="26" y="47"/>
                    <a:pt x="24" y="50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21" y="52"/>
                    <a:pt x="20" y="54"/>
                    <a:pt x="20" y="54"/>
                  </a:cubicBezTo>
                  <a:cubicBezTo>
                    <a:pt x="18" y="55"/>
                    <a:pt x="15" y="59"/>
                    <a:pt x="12" y="62"/>
                  </a:cubicBezTo>
                  <a:cubicBezTo>
                    <a:pt x="13" y="63"/>
                    <a:pt x="15" y="64"/>
                    <a:pt x="16" y="65"/>
                  </a:cubicBezTo>
                  <a:cubicBezTo>
                    <a:pt x="19" y="69"/>
                    <a:pt x="17" y="72"/>
                    <a:pt x="18" y="74"/>
                  </a:cubicBezTo>
                  <a:cubicBezTo>
                    <a:pt x="19" y="76"/>
                    <a:pt x="20" y="79"/>
                    <a:pt x="18" y="80"/>
                  </a:cubicBezTo>
                  <a:cubicBezTo>
                    <a:pt x="16" y="82"/>
                    <a:pt x="18" y="95"/>
                    <a:pt x="20" y="98"/>
                  </a:cubicBezTo>
                  <a:cubicBezTo>
                    <a:pt x="22" y="100"/>
                    <a:pt x="20" y="103"/>
                    <a:pt x="17" y="108"/>
                  </a:cubicBezTo>
                  <a:cubicBezTo>
                    <a:pt x="15" y="113"/>
                    <a:pt x="13" y="115"/>
                    <a:pt x="8" y="115"/>
                  </a:cubicBezTo>
                  <a:cubicBezTo>
                    <a:pt x="4" y="115"/>
                    <a:pt x="4" y="122"/>
                    <a:pt x="2" y="122"/>
                  </a:cubicBezTo>
                  <a:cubicBezTo>
                    <a:pt x="1" y="122"/>
                    <a:pt x="0" y="125"/>
                    <a:pt x="0" y="127"/>
                  </a:cubicBezTo>
                  <a:cubicBezTo>
                    <a:pt x="4" y="131"/>
                    <a:pt x="12" y="135"/>
                    <a:pt x="14" y="135"/>
                  </a:cubicBezTo>
                  <a:cubicBezTo>
                    <a:pt x="16" y="135"/>
                    <a:pt x="18" y="138"/>
                    <a:pt x="21" y="14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2" name="Freeform 114"/>
            <p:cNvSpPr/>
            <p:nvPr/>
          </p:nvSpPr>
          <p:spPr bwMode="auto">
            <a:xfrm>
              <a:off x="2844800" y="3470275"/>
              <a:ext cx="266700" cy="300038"/>
            </a:xfrm>
            <a:custGeom>
              <a:avLst/>
              <a:gdLst/>
              <a:ahLst/>
              <a:cxnLst>
                <a:cxn ang="0">
                  <a:pos x="137" y="94"/>
                </a:cxn>
                <a:cxn ang="0">
                  <a:pos x="130" y="83"/>
                </a:cxn>
                <a:cxn ang="0">
                  <a:pos x="121" y="77"/>
                </a:cxn>
                <a:cxn ang="0">
                  <a:pos x="109" y="71"/>
                </a:cxn>
                <a:cxn ang="0">
                  <a:pos x="107" y="62"/>
                </a:cxn>
                <a:cxn ang="0">
                  <a:pos x="106" y="53"/>
                </a:cxn>
                <a:cxn ang="0">
                  <a:pos x="101" y="46"/>
                </a:cxn>
                <a:cxn ang="0">
                  <a:pos x="89" y="43"/>
                </a:cxn>
                <a:cxn ang="0">
                  <a:pos x="80" y="39"/>
                </a:cxn>
                <a:cxn ang="0">
                  <a:pos x="75" y="35"/>
                </a:cxn>
                <a:cxn ang="0">
                  <a:pos x="67" y="33"/>
                </a:cxn>
                <a:cxn ang="0">
                  <a:pos x="54" y="25"/>
                </a:cxn>
                <a:cxn ang="0">
                  <a:pos x="50" y="3"/>
                </a:cxn>
                <a:cxn ang="0">
                  <a:pos x="39" y="2"/>
                </a:cxn>
                <a:cxn ang="0">
                  <a:pos x="26" y="8"/>
                </a:cxn>
                <a:cxn ang="0">
                  <a:pos x="16" y="13"/>
                </a:cxn>
                <a:cxn ang="0">
                  <a:pos x="7" y="16"/>
                </a:cxn>
                <a:cxn ang="0">
                  <a:pos x="3" y="15"/>
                </a:cxn>
                <a:cxn ang="0">
                  <a:pos x="11" y="31"/>
                </a:cxn>
                <a:cxn ang="0">
                  <a:pos x="8" y="37"/>
                </a:cxn>
                <a:cxn ang="0">
                  <a:pos x="9" y="53"/>
                </a:cxn>
                <a:cxn ang="0">
                  <a:pos x="6" y="62"/>
                </a:cxn>
                <a:cxn ang="0">
                  <a:pos x="3" y="72"/>
                </a:cxn>
                <a:cxn ang="0">
                  <a:pos x="8" y="77"/>
                </a:cxn>
                <a:cxn ang="0">
                  <a:pos x="2" y="86"/>
                </a:cxn>
                <a:cxn ang="0">
                  <a:pos x="1" y="90"/>
                </a:cxn>
                <a:cxn ang="0">
                  <a:pos x="5" y="96"/>
                </a:cxn>
                <a:cxn ang="0">
                  <a:pos x="8" y="108"/>
                </a:cxn>
                <a:cxn ang="0">
                  <a:pos x="13" y="114"/>
                </a:cxn>
                <a:cxn ang="0">
                  <a:pos x="10" y="122"/>
                </a:cxn>
                <a:cxn ang="0">
                  <a:pos x="14" y="132"/>
                </a:cxn>
                <a:cxn ang="0">
                  <a:pos x="18" y="142"/>
                </a:cxn>
                <a:cxn ang="0">
                  <a:pos x="21" y="154"/>
                </a:cxn>
                <a:cxn ang="0">
                  <a:pos x="36" y="145"/>
                </a:cxn>
                <a:cxn ang="0">
                  <a:pos x="46" y="145"/>
                </a:cxn>
                <a:cxn ang="0">
                  <a:pos x="59" y="150"/>
                </a:cxn>
                <a:cxn ang="0">
                  <a:pos x="66" y="144"/>
                </a:cxn>
                <a:cxn ang="0">
                  <a:pos x="81" y="144"/>
                </a:cxn>
                <a:cxn ang="0">
                  <a:pos x="84" y="126"/>
                </a:cxn>
                <a:cxn ang="0">
                  <a:pos x="93" y="116"/>
                </a:cxn>
                <a:cxn ang="0">
                  <a:pos x="107" y="113"/>
                </a:cxn>
                <a:cxn ang="0">
                  <a:pos x="120" y="112"/>
                </a:cxn>
                <a:cxn ang="0">
                  <a:pos x="130" y="117"/>
                </a:cxn>
                <a:cxn ang="0">
                  <a:pos x="136" y="108"/>
                </a:cxn>
                <a:cxn ang="0">
                  <a:pos x="137" y="94"/>
                </a:cxn>
              </a:cxnLst>
              <a:rect l="0" t="0" r="r" b="b"/>
              <a:pathLst>
                <a:path w="139" h="157">
                  <a:moveTo>
                    <a:pt x="137" y="94"/>
                  </a:moveTo>
                  <a:cubicBezTo>
                    <a:pt x="135" y="89"/>
                    <a:pt x="130" y="88"/>
                    <a:pt x="130" y="83"/>
                  </a:cubicBezTo>
                  <a:cubicBezTo>
                    <a:pt x="130" y="77"/>
                    <a:pt x="128" y="77"/>
                    <a:pt x="121" y="77"/>
                  </a:cubicBezTo>
                  <a:cubicBezTo>
                    <a:pt x="114" y="77"/>
                    <a:pt x="109" y="76"/>
                    <a:pt x="109" y="71"/>
                  </a:cubicBezTo>
                  <a:cubicBezTo>
                    <a:pt x="108" y="67"/>
                    <a:pt x="104" y="64"/>
                    <a:pt x="107" y="62"/>
                  </a:cubicBezTo>
                  <a:cubicBezTo>
                    <a:pt x="111" y="60"/>
                    <a:pt x="105" y="57"/>
                    <a:pt x="106" y="53"/>
                  </a:cubicBezTo>
                  <a:cubicBezTo>
                    <a:pt x="106" y="49"/>
                    <a:pt x="104" y="48"/>
                    <a:pt x="101" y="46"/>
                  </a:cubicBezTo>
                  <a:cubicBezTo>
                    <a:pt x="99" y="44"/>
                    <a:pt x="89" y="47"/>
                    <a:pt x="89" y="43"/>
                  </a:cubicBezTo>
                  <a:cubicBezTo>
                    <a:pt x="89" y="39"/>
                    <a:pt x="83" y="39"/>
                    <a:pt x="80" y="39"/>
                  </a:cubicBezTo>
                  <a:cubicBezTo>
                    <a:pt x="76" y="39"/>
                    <a:pt x="79" y="34"/>
                    <a:pt x="75" y="35"/>
                  </a:cubicBezTo>
                  <a:cubicBezTo>
                    <a:pt x="71" y="35"/>
                    <a:pt x="72" y="32"/>
                    <a:pt x="67" y="33"/>
                  </a:cubicBezTo>
                  <a:cubicBezTo>
                    <a:pt x="62" y="34"/>
                    <a:pt x="59" y="31"/>
                    <a:pt x="54" y="25"/>
                  </a:cubicBezTo>
                  <a:cubicBezTo>
                    <a:pt x="48" y="19"/>
                    <a:pt x="49" y="6"/>
                    <a:pt x="50" y="3"/>
                  </a:cubicBezTo>
                  <a:cubicBezTo>
                    <a:pt x="51" y="0"/>
                    <a:pt x="44" y="2"/>
                    <a:pt x="39" y="2"/>
                  </a:cubicBezTo>
                  <a:cubicBezTo>
                    <a:pt x="35" y="2"/>
                    <a:pt x="31" y="6"/>
                    <a:pt x="26" y="8"/>
                  </a:cubicBezTo>
                  <a:cubicBezTo>
                    <a:pt x="21" y="11"/>
                    <a:pt x="19" y="11"/>
                    <a:pt x="16" y="13"/>
                  </a:cubicBezTo>
                  <a:cubicBezTo>
                    <a:pt x="14" y="16"/>
                    <a:pt x="10" y="17"/>
                    <a:pt x="7" y="16"/>
                  </a:cubicBezTo>
                  <a:cubicBezTo>
                    <a:pt x="6" y="15"/>
                    <a:pt x="4" y="15"/>
                    <a:pt x="3" y="15"/>
                  </a:cubicBezTo>
                  <a:cubicBezTo>
                    <a:pt x="5" y="20"/>
                    <a:pt x="10" y="28"/>
                    <a:pt x="11" y="31"/>
                  </a:cubicBezTo>
                  <a:cubicBezTo>
                    <a:pt x="12" y="34"/>
                    <a:pt x="9" y="35"/>
                    <a:pt x="8" y="37"/>
                  </a:cubicBezTo>
                  <a:cubicBezTo>
                    <a:pt x="6" y="38"/>
                    <a:pt x="8" y="50"/>
                    <a:pt x="9" y="53"/>
                  </a:cubicBezTo>
                  <a:cubicBezTo>
                    <a:pt x="9" y="55"/>
                    <a:pt x="4" y="60"/>
                    <a:pt x="6" y="62"/>
                  </a:cubicBezTo>
                  <a:cubicBezTo>
                    <a:pt x="8" y="64"/>
                    <a:pt x="3" y="69"/>
                    <a:pt x="3" y="72"/>
                  </a:cubicBezTo>
                  <a:cubicBezTo>
                    <a:pt x="3" y="75"/>
                    <a:pt x="8" y="75"/>
                    <a:pt x="8" y="77"/>
                  </a:cubicBezTo>
                  <a:cubicBezTo>
                    <a:pt x="8" y="79"/>
                    <a:pt x="4" y="85"/>
                    <a:pt x="2" y="86"/>
                  </a:cubicBezTo>
                  <a:cubicBezTo>
                    <a:pt x="0" y="87"/>
                    <a:pt x="0" y="88"/>
                    <a:pt x="1" y="90"/>
                  </a:cubicBezTo>
                  <a:cubicBezTo>
                    <a:pt x="1" y="90"/>
                    <a:pt x="2" y="93"/>
                    <a:pt x="5" y="96"/>
                  </a:cubicBezTo>
                  <a:cubicBezTo>
                    <a:pt x="9" y="99"/>
                    <a:pt x="5" y="104"/>
                    <a:pt x="8" y="108"/>
                  </a:cubicBezTo>
                  <a:cubicBezTo>
                    <a:pt x="11" y="112"/>
                    <a:pt x="15" y="112"/>
                    <a:pt x="13" y="114"/>
                  </a:cubicBezTo>
                  <a:cubicBezTo>
                    <a:pt x="10" y="116"/>
                    <a:pt x="13" y="120"/>
                    <a:pt x="10" y="122"/>
                  </a:cubicBezTo>
                  <a:cubicBezTo>
                    <a:pt x="8" y="124"/>
                    <a:pt x="11" y="130"/>
                    <a:pt x="14" y="132"/>
                  </a:cubicBezTo>
                  <a:cubicBezTo>
                    <a:pt x="17" y="133"/>
                    <a:pt x="15" y="139"/>
                    <a:pt x="18" y="142"/>
                  </a:cubicBezTo>
                  <a:cubicBezTo>
                    <a:pt x="21" y="145"/>
                    <a:pt x="20" y="152"/>
                    <a:pt x="21" y="154"/>
                  </a:cubicBezTo>
                  <a:cubicBezTo>
                    <a:pt x="22" y="157"/>
                    <a:pt x="31" y="151"/>
                    <a:pt x="36" y="145"/>
                  </a:cubicBezTo>
                  <a:cubicBezTo>
                    <a:pt x="42" y="140"/>
                    <a:pt x="41" y="144"/>
                    <a:pt x="46" y="145"/>
                  </a:cubicBezTo>
                  <a:cubicBezTo>
                    <a:pt x="51" y="146"/>
                    <a:pt x="57" y="146"/>
                    <a:pt x="59" y="150"/>
                  </a:cubicBezTo>
                  <a:cubicBezTo>
                    <a:pt x="62" y="155"/>
                    <a:pt x="64" y="146"/>
                    <a:pt x="66" y="144"/>
                  </a:cubicBezTo>
                  <a:cubicBezTo>
                    <a:pt x="68" y="142"/>
                    <a:pt x="79" y="144"/>
                    <a:pt x="81" y="144"/>
                  </a:cubicBezTo>
                  <a:cubicBezTo>
                    <a:pt x="83" y="143"/>
                    <a:pt x="85" y="129"/>
                    <a:pt x="84" y="126"/>
                  </a:cubicBezTo>
                  <a:cubicBezTo>
                    <a:pt x="84" y="124"/>
                    <a:pt x="89" y="118"/>
                    <a:pt x="93" y="116"/>
                  </a:cubicBezTo>
                  <a:cubicBezTo>
                    <a:pt x="97" y="113"/>
                    <a:pt x="103" y="115"/>
                    <a:pt x="107" y="113"/>
                  </a:cubicBezTo>
                  <a:cubicBezTo>
                    <a:pt x="110" y="112"/>
                    <a:pt x="115" y="112"/>
                    <a:pt x="120" y="112"/>
                  </a:cubicBezTo>
                  <a:cubicBezTo>
                    <a:pt x="124" y="112"/>
                    <a:pt x="128" y="117"/>
                    <a:pt x="130" y="117"/>
                  </a:cubicBezTo>
                  <a:cubicBezTo>
                    <a:pt x="133" y="117"/>
                    <a:pt x="136" y="112"/>
                    <a:pt x="136" y="108"/>
                  </a:cubicBezTo>
                  <a:cubicBezTo>
                    <a:pt x="135" y="104"/>
                    <a:pt x="139" y="99"/>
                    <a:pt x="137" y="9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3" name="Freeform 115"/>
            <p:cNvSpPr/>
            <p:nvPr/>
          </p:nvSpPr>
          <p:spPr bwMode="auto">
            <a:xfrm>
              <a:off x="2589213" y="3259138"/>
              <a:ext cx="279400" cy="404813"/>
            </a:xfrm>
            <a:custGeom>
              <a:avLst/>
              <a:gdLst/>
              <a:ahLst/>
              <a:cxnLst>
                <a:cxn ang="0">
                  <a:pos x="134" y="201"/>
                </a:cxn>
                <a:cxn ang="0">
                  <a:pos x="135" y="200"/>
                </a:cxn>
                <a:cxn ang="0">
                  <a:pos x="136" y="196"/>
                </a:cxn>
                <a:cxn ang="0">
                  <a:pos x="142" y="187"/>
                </a:cxn>
                <a:cxn ang="0">
                  <a:pos x="137" y="182"/>
                </a:cxn>
                <a:cxn ang="0">
                  <a:pos x="140" y="172"/>
                </a:cxn>
                <a:cxn ang="0">
                  <a:pos x="143" y="163"/>
                </a:cxn>
                <a:cxn ang="0">
                  <a:pos x="142" y="147"/>
                </a:cxn>
                <a:cxn ang="0">
                  <a:pos x="145" y="141"/>
                </a:cxn>
                <a:cxn ang="0">
                  <a:pos x="137" y="125"/>
                </a:cxn>
                <a:cxn ang="0">
                  <a:pos x="126" y="125"/>
                </a:cxn>
                <a:cxn ang="0">
                  <a:pos x="123" y="111"/>
                </a:cxn>
                <a:cxn ang="0">
                  <a:pos x="118" y="112"/>
                </a:cxn>
                <a:cxn ang="0">
                  <a:pos x="106" y="113"/>
                </a:cxn>
                <a:cxn ang="0">
                  <a:pos x="100" y="107"/>
                </a:cxn>
                <a:cxn ang="0">
                  <a:pos x="95" y="103"/>
                </a:cxn>
                <a:cxn ang="0">
                  <a:pos x="90" y="93"/>
                </a:cxn>
                <a:cxn ang="0">
                  <a:pos x="87" y="83"/>
                </a:cxn>
                <a:cxn ang="0">
                  <a:pos x="89" y="76"/>
                </a:cxn>
                <a:cxn ang="0">
                  <a:pos x="94" y="70"/>
                </a:cxn>
                <a:cxn ang="0">
                  <a:pos x="97" y="59"/>
                </a:cxn>
                <a:cxn ang="0">
                  <a:pos x="107" y="53"/>
                </a:cxn>
                <a:cxn ang="0">
                  <a:pos x="121" y="48"/>
                </a:cxn>
                <a:cxn ang="0">
                  <a:pos x="130" y="47"/>
                </a:cxn>
                <a:cxn ang="0">
                  <a:pos x="123" y="42"/>
                </a:cxn>
                <a:cxn ang="0">
                  <a:pos x="129" y="32"/>
                </a:cxn>
                <a:cxn ang="0">
                  <a:pos x="121" y="25"/>
                </a:cxn>
                <a:cxn ang="0">
                  <a:pos x="114" y="26"/>
                </a:cxn>
                <a:cxn ang="0">
                  <a:pos x="107" y="27"/>
                </a:cxn>
                <a:cxn ang="0">
                  <a:pos x="94" y="25"/>
                </a:cxn>
                <a:cxn ang="0">
                  <a:pos x="90" y="18"/>
                </a:cxn>
                <a:cxn ang="0">
                  <a:pos x="83" y="11"/>
                </a:cxn>
                <a:cxn ang="0">
                  <a:pos x="76" y="2"/>
                </a:cxn>
                <a:cxn ang="0">
                  <a:pos x="66" y="2"/>
                </a:cxn>
                <a:cxn ang="0">
                  <a:pos x="69" y="10"/>
                </a:cxn>
                <a:cxn ang="0">
                  <a:pos x="63" y="21"/>
                </a:cxn>
                <a:cxn ang="0">
                  <a:pos x="40" y="33"/>
                </a:cxn>
                <a:cxn ang="0">
                  <a:pos x="30" y="51"/>
                </a:cxn>
                <a:cxn ang="0">
                  <a:pos x="22" y="52"/>
                </a:cxn>
                <a:cxn ang="0">
                  <a:pos x="14" y="49"/>
                </a:cxn>
                <a:cxn ang="0">
                  <a:pos x="14" y="44"/>
                </a:cxn>
                <a:cxn ang="0">
                  <a:pos x="11" y="38"/>
                </a:cxn>
                <a:cxn ang="0">
                  <a:pos x="2" y="48"/>
                </a:cxn>
                <a:cxn ang="0">
                  <a:pos x="6" y="63"/>
                </a:cxn>
                <a:cxn ang="0">
                  <a:pos x="3" y="66"/>
                </a:cxn>
                <a:cxn ang="0">
                  <a:pos x="15" y="76"/>
                </a:cxn>
                <a:cxn ang="0">
                  <a:pos x="26" y="92"/>
                </a:cxn>
                <a:cxn ang="0">
                  <a:pos x="34" y="109"/>
                </a:cxn>
                <a:cxn ang="0">
                  <a:pos x="52" y="142"/>
                </a:cxn>
                <a:cxn ang="0">
                  <a:pos x="59" y="157"/>
                </a:cxn>
                <a:cxn ang="0">
                  <a:pos x="63" y="167"/>
                </a:cxn>
                <a:cxn ang="0">
                  <a:pos x="81" y="179"/>
                </a:cxn>
                <a:cxn ang="0">
                  <a:pos x="113" y="199"/>
                </a:cxn>
                <a:cxn ang="0">
                  <a:pos x="127" y="210"/>
                </a:cxn>
                <a:cxn ang="0">
                  <a:pos x="127" y="212"/>
                </a:cxn>
                <a:cxn ang="0">
                  <a:pos x="130" y="210"/>
                </a:cxn>
                <a:cxn ang="0">
                  <a:pos x="134" y="201"/>
                </a:cxn>
              </a:cxnLst>
              <a:rect l="0" t="0" r="r" b="b"/>
              <a:pathLst>
                <a:path w="146" h="212">
                  <a:moveTo>
                    <a:pt x="134" y="201"/>
                  </a:moveTo>
                  <a:cubicBezTo>
                    <a:pt x="134" y="201"/>
                    <a:pt x="135" y="201"/>
                    <a:pt x="135" y="200"/>
                  </a:cubicBezTo>
                  <a:cubicBezTo>
                    <a:pt x="134" y="198"/>
                    <a:pt x="134" y="197"/>
                    <a:pt x="136" y="196"/>
                  </a:cubicBezTo>
                  <a:cubicBezTo>
                    <a:pt x="138" y="195"/>
                    <a:pt x="142" y="189"/>
                    <a:pt x="142" y="187"/>
                  </a:cubicBezTo>
                  <a:cubicBezTo>
                    <a:pt x="142" y="185"/>
                    <a:pt x="137" y="185"/>
                    <a:pt x="137" y="182"/>
                  </a:cubicBezTo>
                  <a:cubicBezTo>
                    <a:pt x="137" y="179"/>
                    <a:pt x="142" y="174"/>
                    <a:pt x="140" y="172"/>
                  </a:cubicBezTo>
                  <a:cubicBezTo>
                    <a:pt x="138" y="170"/>
                    <a:pt x="143" y="165"/>
                    <a:pt x="143" y="163"/>
                  </a:cubicBezTo>
                  <a:cubicBezTo>
                    <a:pt x="142" y="160"/>
                    <a:pt x="140" y="148"/>
                    <a:pt x="142" y="147"/>
                  </a:cubicBezTo>
                  <a:cubicBezTo>
                    <a:pt x="143" y="145"/>
                    <a:pt x="146" y="144"/>
                    <a:pt x="145" y="141"/>
                  </a:cubicBezTo>
                  <a:cubicBezTo>
                    <a:pt x="144" y="138"/>
                    <a:pt x="139" y="130"/>
                    <a:pt x="137" y="125"/>
                  </a:cubicBezTo>
                  <a:cubicBezTo>
                    <a:pt x="133" y="124"/>
                    <a:pt x="129" y="124"/>
                    <a:pt x="126" y="125"/>
                  </a:cubicBezTo>
                  <a:cubicBezTo>
                    <a:pt x="122" y="127"/>
                    <a:pt x="123" y="115"/>
                    <a:pt x="123" y="111"/>
                  </a:cubicBezTo>
                  <a:cubicBezTo>
                    <a:pt x="123" y="106"/>
                    <a:pt x="120" y="109"/>
                    <a:pt x="118" y="112"/>
                  </a:cubicBezTo>
                  <a:cubicBezTo>
                    <a:pt x="117" y="115"/>
                    <a:pt x="112" y="113"/>
                    <a:pt x="106" y="113"/>
                  </a:cubicBezTo>
                  <a:cubicBezTo>
                    <a:pt x="101" y="113"/>
                    <a:pt x="104" y="107"/>
                    <a:pt x="100" y="107"/>
                  </a:cubicBezTo>
                  <a:cubicBezTo>
                    <a:pt x="97" y="107"/>
                    <a:pt x="94" y="106"/>
                    <a:pt x="95" y="103"/>
                  </a:cubicBezTo>
                  <a:cubicBezTo>
                    <a:pt x="95" y="99"/>
                    <a:pt x="92" y="97"/>
                    <a:pt x="90" y="93"/>
                  </a:cubicBezTo>
                  <a:cubicBezTo>
                    <a:pt x="88" y="89"/>
                    <a:pt x="85" y="86"/>
                    <a:pt x="87" y="83"/>
                  </a:cubicBezTo>
                  <a:cubicBezTo>
                    <a:pt x="89" y="81"/>
                    <a:pt x="86" y="79"/>
                    <a:pt x="89" y="76"/>
                  </a:cubicBezTo>
                  <a:cubicBezTo>
                    <a:pt x="92" y="73"/>
                    <a:pt x="95" y="74"/>
                    <a:pt x="94" y="70"/>
                  </a:cubicBezTo>
                  <a:cubicBezTo>
                    <a:pt x="93" y="66"/>
                    <a:pt x="97" y="64"/>
                    <a:pt x="97" y="59"/>
                  </a:cubicBezTo>
                  <a:cubicBezTo>
                    <a:pt x="98" y="55"/>
                    <a:pt x="103" y="56"/>
                    <a:pt x="107" y="53"/>
                  </a:cubicBezTo>
                  <a:cubicBezTo>
                    <a:pt x="112" y="49"/>
                    <a:pt x="117" y="51"/>
                    <a:pt x="121" y="48"/>
                  </a:cubicBezTo>
                  <a:cubicBezTo>
                    <a:pt x="125" y="44"/>
                    <a:pt x="127" y="47"/>
                    <a:pt x="130" y="47"/>
                  </a:cubicBezTo>
                  <a:cubicBezTo>
                    <a:pt x="128" y="45"/>
                    <a:pt x="124" y="43"/>
                    <a:pt x="123" y="42"/>
                  </a:cubicBezTo>
                  <a:cubicBezTo>
                    <a:pt x="122" y="39"/>
                    <a:pt x="128" y="35"/>
                    <a:pt x="129" y="32"/>
                  </a:cubicBezTo>
                  <a:cubicBezTo>
                    <a:pt x="131" y="29"/>
                    <a:pt x="123" y="26"/>
                    <a:pt x="121" y="25"/>
                  </a:cubicBezTo>
                  <a:cubicBezTo>
                    <a:pt x="119" y="25"/>
                    <a:pt x="116" y="27"/>
                    <a:pt x="114" y="26"/>
                  </a:cubicBezTo>
                  <a:cubicBezTo>
                    <a:pt x="112" y="25"/>
                    <a:pt x="109" y="25"/>
                    <a:pt x="107" y="27"/>
                  </a:cubicBezTo>
                  <a:cubicBezTo>
                    <a:pt x="105" y="28"/>
                    <a:pt x="94" y="29"/>
                    <a:pt x="94" y="25"/>
                  </a:cubicBezTo>
                  <a:cubicBezTo>
                    <a:pt x="94" y="22"/>
                    <a:pt x="89" y="20"/>
                    <a:pt x="90" y="18"/>
                  </a:cubicBezTo>
                  <a:cubicBezTo>
                    <a:pt x="90" y="16"/>
                    <a:pt x="87" y="11"/>
                    <a:pt x="83" y="11"/>
                  </a:cubicBezTo>
                  <a:cubicBezTo>
                    <a:pt x="78" y="11"/>
                    <a:pt x="79" y="3"/>
                    <a:pt x="76" y="2"/>
                  </a:cubicBezTo>
                  <a:cubicBezTo>
                    <a:pt x="74" y="0"/>
                    <a:pt x="70" y="1"/>
                    <a:pt x="66" y="2"/>
                  </a:cubicBezTo>
                  <a:cubicBezTo>
                    <a:pt x="70" y="6"/>
                    <a:pt x="71" y="8"/>
                    <a:pt x="69" y="10"/>
                  </a:cubicBezTo>
                  <a:cubicBezTo>
                    <a:pt x="66" y="12"/>
                    <a:pt x="69" y="13"/>
                    <a:pt x="63" y="21"/>
                  </a:cubicBezTo>
                  <a:cubicBezTo>
                    <a:pt x="56" y="30"/>
                    <a:pt x="46" y="32"/>
                    <a:pt x="40" y="33"/>
                  </a:cubicBezTo>
                  <a:cubicBezTo>
                    <a:pt x="35" y="35"/>
                    <a:pt x="33" y="45"/>
                    <a:pt x="30" y="51"/>
                  </a:cubicBezTo>
                  <a:cubicBezTo>
                    <a:pt x="27" y="58"/>
                    <a:pt x="25" y="56"/>
                    <a:pt x="22" y="52"/>
                  </a:cubicBezTo>
                  <a:cubicBezTo>
                    <a:pt x="19" y="48"/>
                    <a:pt x="17" y="53"/>
                    <a:pt x="14" y="49"/>
                  </a:cubicBezTo>
                  <a:cubicBezTo>
                    <a:pt x="10" y="46"/>
                    <a:pt x="12" y="46"/>
                    <a:pt x="14" y="44"/>
                  </a:cubicBezTo>
                  <a:cubicBezTo>
                    <a:pt x="15" y="42"/>
                    <a:pt x="14" y="40"/>
                    <a:pt x="11" y="38"/>
                  </a:cubicBezTo>
                  <a:cubicBezTo>
                    <a:pt x="8" y="39"/>
                    <a:pt x="4" y="44"/>
                    <a:pt x="2" y="48"/>
                  </a:cubicBezTo>
                  <a:cubicBezTo>
                    <a:pt x="0" y="52"/>
                    <a:pt x="6" y="60"/>
                    <a:pt x="6" y="63"/>
                  </a:cubicBezTo>
                  <a:cubicBezTo>
                    <a:pt x="7" y="66"/>
                    <a:pt x="3" y="64"/>
                    <a:pt x="3" y="66"/>
                  </a:cubicBezTo>
                  <a:cubicBezTo>
                    <a:pt x="2" y="69"/>
                    <a:pt x="11" y="73"/>
                    <a:pt x="15" y="76"/>
                  </a:cubicBezTo>
                  <a:cubicBezTo>
                    <a:pt x="19" y="79"/>
                    <a:pt x="23" y="88"/>
                    <a:pt x="26" y="92"/>
                  </a:cubicBezTo>
                  <a:cubicBezTo>
                    <a:pt x="30" y="96"/>
                    <a:pt x="30" y="99"/>
                    <a:pt x="34" y="109"/>
                  </a:cubicBezTo>
                  <a:cubicBezTo>
                    <a:pt x="38" y="119"/>
                    <a:pt x="46" y="135"/>
                    <a:pt x="52" y="142"/>
                  </a:cubicBezTo>
                  <a:cubicBezTo>
                    <a:pt x="57" y="149"/>
                    <a:pt x="60" y="155"/>
                    <a:pt x="59" y="157"/>
                  </a:cubicBezTo>
                  <a:cubicBezTo>
                    <a:pt x="57" y="159"/>
                    <a:pt x="59" y="164"/>
                    <a:pt x="63" y="167"/>
                  </a:cubicBezTo>
                  <a:cubicBezTo>
                    <a:pt x="67" y="170"/>
                    <a:pt x="70" y="174"/>
                    <a:pt x="81" y="179"/>
                  </a:cubicBezTo>
                  <a:cubicBezTo>
                    <a:pt x="91" y="185"/>
                    <a:pt x="110" y="195"/>
                    <a:pt x="113" y="199"/>
                  </a:cubicBezTo>
                  <a:cubicBezTo>
                    <a:pt x="116" y="204"/>
                    <a:pt x="125" y="209"/>
                    <a:pt x="127" y="210"/>
                  </a:cubicBezTo>
                  <a:cubicBezTo>
                    <a:pt x="127" y="210"/>
                    <a:pt x="127" y="211"/>
                    <a:pt x="127" y="212"/>
                  </a:cubicBezTo>
                  <a:cubicBezTo>
                    <a:pt x="128" y="211"/>
                    <a:pt x="129" y="210"/>
                    <a:pt x="130" y="210"/>
                  </a:cubicBezTo>
                  <a:cubicBezTo>
                    <a:pt x="133" y="208"/>
                    <a:pt x="133" y="203"/>
                    <a:pt x="134" y="20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4" name="Freeform 116"/>
            <p:cNvSpPr/>
            <p:nvPr/>
          </p:nvSpPr>
          <p:spPr bwMode="auto">
            <a:xfrm>
              <a:off x="2763838" y="2994025"/>
              <a:ext cx="296863" cy="25082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6" y="21"/>
                </a:cxn>
                <a:cxn ang="0">
                  <a:pos x="4" y="29"/>
                </a:cxn>
                <a:cxn ang="0">
                  <a:pos x="2" y="34"/>
                </a:cxn>
                <a:cxn ang="0">
                  <a:pos x="7" y="37"/>
                </a:cxn>
                <a:cxn ang="0">
                  <a:pos x="12" y="44"/>
                </a:cxn>
                <a:cxn ang="0">
                  <a:pos x="20" y="59"/>
                </a:cxn>
                <a:cxn ang="0">
                  <a:pos x="39" y="61"/>
                </a:cxn>
                <a:cxn ang="0">
                  <a:pos x="55" y="68"/>
                </a:cxn>
                <a:cxn ang="0">
                  <a:pos x="68" y="71"/>
                </a:cxn>
                <a:cxn ang="0">
                  <a:pos x="65" y="92"/>
                </a:cxn>
                <a:cxn ang="0">
                  <a:pos x="70" y="100"/>
                </a:cxn>
                <a:cxn ang="0">
                  <a:pos x="69" y="109"/>
                </a:cxn>
                <a:cxn ang="0">
                  <a:pos x="71" y="115"/>
                </a:cxn>
                <a:cxn ang="0">
                  <a:pos x="70" y="115"/>
                </a:cxn>
                <a:cxn ang="0">
                  <a:pos x="78" y="127"/>
                </a:cxn>
                <a:cxn ang="0">
                  <a:pos x="85" y="130"/>
                </a:cxn>
                <a:cxn ang="0">
                  <a:pos x="91" y="129"/>
                </a:cxn>
                <a:cxn ang="0">
                  <a:pos x="99" y="124"/>
                </a:cxn>
                <a:cxn ang="0">
                  <a:pos x="106" y="121"/>
                </a:cxn>
                <a:cxn ang="0">
                  <a:pos x="113" y="115"/>
                </a:cxn>
                <a:cxn ang="0">
                  <a:pos x="114" y="110"/>
                </a:cxn>
                <a:cxn ang="0">
                  <a:pos x="108" y="109"/>
                </a:cxn>
                <a:cxn ang="0">
                  <a:pos x="105" y="101"/>
                </a:cxn>
                <a:cxn ang="0">
                  <a:pos x="101" y="93"/>
                </a:cxn>
                <a:cxn ang="0">
                  <a:pos x="108" y="92"/>
                </a:cxn>
                <a:cxn ang="0">
                  <a:pos x="118" y="95"/>
                </a:cxn>
                <a:cxn ang="0">
                  <a:pos x="123" y="95"/>
                </a:cxn>
                <a:cxn ang="0">
                  <a:pos x="130" y="91"/>
                </a:cxn>
                <a:cxn ang="0">
                  <a:pos x="144" y="86"/>
                </a:cxn>
                <a:cxn ang="0">
                  <a:pos x="147" y="82"/>
                </a:cxn>
                <a:cxn ang="0">
                  <a:pos x="140" y="72"/>
                </a:cxn>
                <a:cxn ang="0">
                  <a:pos x="141" y="66"/>
                </a:cxn>
                <a:cxn ang="0">
                  <a:pos x="146" y="61"/>
                </a:cxn>
                <a:cxn ang="0">
                  <a:pos x="148" y="55"/>
                </a:cxn>
                <a:cxn ang="0">
                  <a:pos x="152" y="47"/>
                </a:cxn>
                <a:cxn ang="0">
                  <a:pos x="156" y="42"/>
                </a:cxn>
                <a:cxn ang="0">
                  <a:pos x="140" y="40"/>
                </a:cxn>
                <a:cxn ang="0">
                  <a:pos x="143" y="31"/>
                </a:cxn>
                <a:cxn ang="0">
                  <a:pos x="126" y="25"/>
                </a:cxn>
                <a:cxn ang="0">
                  <a:pos x="128" y="19"/>
                </a:cxn>
                <a:cxn ang="0">
                  <a:pos x="118" y="16"/>
                </a:cxn>
                <a:cxn ang="0">
                  <a:pos x="96" y="24"/>
                </a:cxn>
                <a:cxn ang="0">
                  <a:pos x="75" y="17"/>
                </a:cxn>
                <a:cxn ang="0">
                  <a:pos x="60" y="15"/>
                </a:cxn>
                <a:cxn ang="0">
                  <a:pos x="52" y="6"/>
                </a:cxn>
                <a:cxn ang="0">
                  <a:pos x="42" y="0"/>
                </a:cxn>
                <a:cxn ang="0">
                  <a:pos x="39" y="7"/>
                </a:cxn>
                <a:cxn ang="0">
                  <a:pos x="24" y="16"/>
                </a:cxn>
                <a:cxn ang="0">
                  <a:pos x="27" y="32"/>
                </a:cxn>
                <a:cxn ang="0">
                  <a:pos x="15" y="28"/>
                </a:cxn>
                <a:cxn ang="0">
                  <a:pos x="20" y="14"/>
                </a:cxn>
                <a:cxn ang="0">
                  <a:pos x="19" y="6"/>
                </a:cxn>
                <a:cxn ang="0">
                  <a:pos x="15" y="8"/>
                </a:cxn>
              </a:cxnLst>
              <a:rect l="0" t="0" r="r" b="b"/>
              <a:pathLst>
                <a:path w="156" h="131">
                  <a:moveTo>
                    <a:pt x="15" y="8"/>
                  </a:moveTo>
                  <a:cubicBezTo>
                    <a:pt x="12" y="12"/>
                    <a:pt x="6" y="16"/>
                    <a:pt x="6" y="21"/>
                  </a:cubicBezTo>
                  <a:cubicBezTo>
                    <a:pt x="5" y="25"/>
                    <a:pt x="6" y="27"/>
                    <a:pt x="4" y="29"/>
                  </a:cubicBezTo>
                  <a:cubicBezTo>
                    <a:pt x="2" y="31"/>
                    <a:pt x="0" y="34"/>
                    <a:pt x="2" y="34"/>
                  </a:cubicBezTo>
                  <a:cubicBezTo>
                    <a:pt x="5" y="34"/>
                    <a:pt x="7" y="34"/>
                    <a:pt x="7" y="37"/>
                  </a:cubicBezTo>
                  <a:cubicBezTo>
                    <a:pt x="7" y="39"/>
                    <a:pt x="13" y="40"/>
                    <a:pt x="12" y="44"/>
                  </a:cubicBezTo>
                  <a:cubicBezTo>
                    <a:pt x="12" y="48"/>
                    <a:pt x="10" y="59"/>
                    <a:pt x="20" y="59"/>
                  </a:cubicBezTo>
                  <a:cubicBezTo>
                    <a:pt x="29" y="59"/>
                    <a:pt x="35" y="55"/>
                    <a:pt x="39" y="61"/>
                  </a:cubicBezTo>
                  <a:cubicBezTo>
                    <a:pt x="43" y="66"/>
                    <a:pt x="48" y="68"/>
                    <a:pt x="55" y="68"/>
                  </a:cubicBezTo>
                  <a:cubicBezTo>
                    <a:pt x="61" y="67"/>
                    <a:pt x="71" y="66"/>
                    <a:pt x="68" y="71"/>
                  </a:cubicBezTo>
                  <a:cubicBezTo>
                    <a:pt x="65" y="77"/>
                    <a:pt x="62" y="88"/>
                    <a:pt x="65" y="92"/>
                  </a:cubicBezTo>
                  <a:cubicBezTo>
                    <a:pt x="68" y="95"/>
                    <a:pt x="72" y="98"/>
                    <a:pt x="70" y="100"/>
                  </a:cubicBezTo>
                  <a:cubicBezTo>
                    <a:pt x="67" y="103"/>
                    <a:pt x="66" y="106"/>
                    <a:pt x="69" y="109"/>
                  </a:cubicBezTo>
                  <a:cubicBezTo>
                    <a:pt x="72" y="111"/>
                    <a:pt x="71" y="114"/>
                    <a:pt x="71" y="115"/>
                  </a:cubicBezTo>
                  <a:cubicBezTo>
                    <a:pt x="71" y="115"/>
                    <a:pt x="71" y="115"/>
                    <a:pt x="70" y="115"/>
                  </a:cubicBezTo>
                  <a:cubicBezTo>
                    <a:pt x="74" y="120"/>
                    <a:pt x="76" y="125"/>
                    <a:pt x="78" y="127"/>
                  </a:cubicBezTo>
                  <a:cubicBezTo>
                    <a:pt x="82" y="130"/>
                    <a:pt x="83" y="131"/>
                    <a:pt x="85" y="130"/>
                  </a:cubicBezTo>
                  <a:cubicBezTo>
                    <a:pt x="87" y="128"/>
                    <a:pt x="89" y="127"/>
                    <a:pt x="91" y="129"/>
                  </a:cubicBezTo>
                  <a:cubicBezTo>
                    <a:pt x="93" y="130"/>
                    <a:pt x="96" y="127"/>
                    <a:pt x="99" y="124"/>
                  </a:cubicBezTo>
                  <a:cubicBezTo>
                    <a:pt x="102" y="122"/>
                    <a:pt x="105" y="124"/>
                    <a:pt x="106" y="121"/>
                  </a:cubicBezTo>
                  <a:cubicBezTo>
                    <a:pt x="107" y="117"/>
                    <a:pt x="109" y="115"/>
                    <a:pt x="113" y="115"/>
                  </a:cubicBezTo>
                  <a:cubicBezTo>
                    <a:pt x="117" y="114"/>
                    <a:pt x="117" y="110"/>
                    <a:pt x="114" y="110"/>
                  </a:cubicBezTo>
                  <a:cubicBezTo>
                    <a:pt x="112" y="110"/>
                    <a:pt x="108" y="113"/>
                    <a:pt x="108" y="109"/>
                  </a:cubicBezTo>
                  <a:cubicBezTo>
                    <a:pt x="108" y="104"/>
                    <a:pt x="105" y="105"/>
                    <a:pt x="105" y="101"/>
                  </a:cubicBezTo>
                  <a:cubicBezTo>
                    <a:pt x="105" y="98"/>
                    <a:pt x="105" y="95"/>
                    <a:pt x="101" y="93"/>
                  </a:cubicBezTo>
                  <a:cubicBezTo>
                    <a:pt x="97" y="91"/>
                    <a:pt x="106" y="90"/>
                    <a:pt x="108" y="92"/>
                  </a:cubicBezTo>
                  <a:cubicBezTo>
                    <a:pt x="110" y="94"/>
                    <a:pt x="118" y="92"/>
                    <a:pt x="118" y="95"/>
                  </a:cubicBezTo>
                  <a:cubicBezTo>
                    <a:pt x="119" y="98"/>
                    <a:pt x="123" y="99"/>
                    <a:pt x="123" y="95"/>
                  </a:cubicBezTo>
                  <a:cubicBezTo>
                    <a:pt x="123" y="92"/>
                    <a:pt x="127" y="90"/>
                    <a:pt x="130" y="91"/>
                  </a:cubicBezTo>
                  <a:cubicBezTo>
                    <a:pt x="134" y="92"/>
                    <a:pt x="141" y="87"/>
                    <a:pt x="144" y="86"/>
                  </a:cubicBezTo>
                  <a:cubicBezTo>
                    <a:pt x="146" y="85"/>
                    <a:pt x="146" y="83"/>
                    <a:pt x="147" y="82"/>
                  </a:cubicBezTo>
                  <a:cubicBezTo>
                    <a:pt x="145" y="78"/>
                    <a:pt x="142" y="74"/>
                    <a:pt x="140" y="72"/>
                  </a:cubicBezTo>
                  <a:cubicBezTo>
                    <a:pt x="137" y="70"/>
                    <a:pt x="142" y="69"/>
                    <a:pt x="141" y="66"/>
                  </a:cubicBezTo>
                  <a:cubicBezTo>
                    <a:pt x="141" y="64"/>
                    <a:pt x="141" y="62"/>
                    <a:pt x="146" y="61"/>
                  </a:cubicBezTo>
                  <a:cubicBezTo>
                    <a:pt x="152" y="61"/>
                    <a:pt x="151" y="57"/>
                    <a:pt x="148" y="55"/>
                  </a:cubicBezTo>
                  <a:cubicBezTo>
                    <a:pt x="145" y="53"/>
                    <a:pt x="149" y="49"/>
                    <a:pt x="152" y="47"/>
                  </a:cubicBezTo>
                  <a:cubicBezTo>
                    <a:pt x="153" y="47"/>
                    <a:pt x="155" y="45"/>
                    <a:pt x="156" y="42"/>
                  </a:cubicBezTo>
                  <a:cubicBezTo>
                    <a:pt x="151" y="40"/>
                    <a:pt x="143" y="40"/>
                    <a:pt x="140" y="40"/>
                  </a:cubicBezTo>
                  <a:cubicBezTo>
                    <a:pt x="136" y="41"/>
                    <a:pt x="143" y="36"/>
                    <a:pt x="143" y="31"/>
                  </a:cubicBezTo>
                  <a:cubicBezTo>
                    <a:pt x="143" y="27"/>
                    <a:pt x="131" y="26"/>
                    <a:pt x="126" y="25"/>
                  </a:cubicBezTo>
                  <a:cubicBezTo>
                    <a:pt x="121" y="24"/>
                    <a:pt x="123" y="19"/>
                    <a:pt x="128" y="19"/>
                  </a:cubicBezTo>
                  <a:cubicBezTo>
                    <a:pt x="133" y="18"/>
                    <a:pt x="125" y="15"/>
                    <a:pt x="118" y="16"/>
                  </a:cubicBezTo>
                  <a:cubicBezTo>
                    <a:pt x="111" y="17"/>
                    <a:pt x="102" y="21"/>
                    <a:pt x="96" y="24"/>
                  </a:cubicBezTo>
                  <a:cubicBezTo>
                    <a:pt x="91" y="27"/>
                    <a:pt x="81" y="15"/>
                    <a:pt x="75" y="17"/>
                  </a:cubicBezTo>
                  <a:cubicBezTo>
                    <a:pt x="69" y="20"/>
                    <a:pt x="60" y="20"/>
                    <a:pt x="60" y="15"/>
                  </a:cubicBezTo>
                  <a:cubicBezTo>
                    <a:pt x="61" y="10"/>
                    <a:pt x="58" y="6"/>
                    <a:pt x="52" y="6"/>
                  </a:cubicBezTo>
                  <a:cubicBezTo>
                    <a:pt x="45" y="7"/>
                    <a:pt x="47" y="0"/>
                    <a:pt x="42" y="0"/>
                  </a:cubicBezTo>
                  <a:cubicBezTo>
                    <a:pt x="37" y="0"/>
                    <a:pt x="42" y="6"/>
                    <a:pt x="39" y="7"/>
                  </a:cubicBezTo>
                  <a:cubicBezTo>
                    <a:pt x="36" y="9"/>
                    <a:pt x="24" y="11"/>
                    <a:pt x="24" y="16"/>
                  </a:cubicBezTo>
                  <a:cubicBezTo>
                    <a:pt x="23" y="20"/>
                    <a:pt x="30" y="28"/>
                    <a:pt x="27" y="32"/>
                  </a:cubicBezTo>
                  <a:cubicBezTo>
                    <a:pt x="25" y="37"/>
                    <a:pt x="18" y="33"/>
                    <a:pt x="15" y="28"/>
                  </a:cubicBezTo>
                  <a:cubicBezTo>
                    <a:pt x="13" y="24"/>
                    <a:pt x="22" y="16"/>
                    <a:pt x="20" y="14"/>
                  </a:cubicBezTo>
                  <a:cubicBezTo>
                    <a:pt x="19" y="12"/>
                    <a:pt x="18" y="8"/>
                    <a:pt x="19" y="6"/>
                  </a:cubicBezTo>
                  <a:cubicBezTo>
                    <a:pt x="17" y="6"/>
                    <a:pt x="16" y="7"/>
                    <a:pt x="15" y="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5" name="Freeform 117"/>
            <p:cNvSpPr/>
            <p:nvPr/>
          </p:nvSpPr>
          <p:spPr bwMode="auto">
            <a:xfrm>
              <a:off x="3097213" y="3122613"/>
              <a:ext cx="92075" cy="96838"/>
            </a:xfrm>
            <a:custGeom>
              <a:avLst/>
              <a:gdLst/>
              <a:ahLst/>
              <a:cxnLst>
                <a:cxn ang="0">
                  <a:pos x="11" y="10"/>
                </a:cxn>
                <a:cxn ang="0">
                  <a:pos x="6" y="16"/>
                </a:cxn>
                <a:cxn ang="0">
                  <a:pos x="2" y="25"/>
                </a:cxn>
                <a:cxn ang="0">
                  <a:pos x="11" y="37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8" y="43"/>
                </a:cxn>
                <a:cxn ang="0">
                  <a:pos x="41" y="43"/>
                </a:cxn>
                <a:cxn ang="0">
                  <a:pos x="42" y="45"/>
                </a:cxn>
                <a:cxn ang="0">
                  <a:pos x="45" y="39"/>
                </a:cxn>
                <a:cxn ang="0">
                  <a:pos x="44" y="24"/>
                </a:cxn>
                <a:cxn ang="0">
                  <a:pos x="46" y="11"/>
                </a:cxn>
                <a:cxn ang="0">
                  <a:pos x="48" y="5"/>
                </a:cxn>
                <a:cxn ang="0">
                  <a:pos x="37" y="3"/>
                </a:cxn>
                <a:cxn ang="0">
                  <a:pos x="22" y="3"/>
                </a:cxn>
                <a:cxn ang="0">
                  <a:pos x="14" y="3"/>
                </a:cxn>
                <a:cxn ang="0">
                  <a:pos x="13" y="3"/>
                </a:cxn>
                <a:cxn ang="0">
                  <a:pos x="11" y="10"/>
                </a:cxn>
              </a:cxnLst>
              <a:rect l="0" t="0" r="r" b="b"/>
              <a:pathLst>
                <a:path w="48" h="51">
                  <a:moveTo>
                    <a:pt x="11" y="10"/>
                  </a:moveTo>
                  <a:cubicBezTo>
                    <a:pt x="13" y="14"/>
                    <a:pt x="9" y="15"/>
                    <a:pt x="6" y="16"/>
                  </a:cubicBezTo>
                  <a:cubicBezTo>
                    <a:pt x="3" y="16"/>
                    <a:pt x="4" y="23"/>
                    <a:pt x="2" y="25"/>
                  </a:cubicBezTo>
                  <a:cubicBezTo>
                    <a:pt x="0" y="27"/>
                    <a:pt x="9" y="33"/>
                    <a:pt x="11" y="37"/>
                  </a:cubicBezTo>
                  <a:cubicBezTo>
                    <a:pt x="12" y="40"/>
                    <a:pt x="15" y="45"/>
                    <a:pt x="18" y="50"/>
                  </a:cubicBezTo>
                  <a:cubicBezTo>
                    <a:pt x="20" y="50"/>
                    <a:pt x="22" y="51"/>
                    <a:pt x="23" y="50"/>
                  </a:cubicBezTo>
                  <a:cubicBezTo>
                    <a:pt x="26" y="48"/>
                    <a:pt x="24" y="43"/>
                    <a:pt x="28" y="43"/>
                  </a:cubicBezTo>
                  <a:cubicBezTo>
                    <a:pt x="33" y="43"/>
                    <a:pt x="39" y="41"/>
                    <a:pt x="41" y="43"/>
                  </a:cubicBezTo>
                  <a:cubicBezTo>
                    <a:pt x="41" y="44"/>
                    <a:pt x="41" y="44"/>
                    <a:pt x="42" y="45"/>
                  </a:cubicBezTo>
                  <a:cubicBezTo>
                    <a:pt x="43" y="43"/>
                    <a:pt x="45" y="40"/>
                    <a:pt x="45" y="39"/>
                  </a:cubicBezTo>
                  <a:cubicBezTo>
                    <a:pt x="46" y="38"/>
                    <a:pt x="46" y="29"/>
                    <a:pt x="44" y="24"/>
                  </a:cubicBezTo>
                  <a:cubicBezTo>
                    <a:pt x="42" y="20"/>
                    <a:pt x="43" y="13"/>
                    <a:pt x="46" y="11"/>
                  </a:cubicBezTo>
                  <a:cubicBezTo>
                    <a:pt x="46" y="11"/>
                    <a:pt x="47" y="8"/>
                    <a:pt x="48" y="5"/>
                  </a:cubicBezTo>
                  <a:cubicBezTo>
                    <a:pt x="44" y="4"/>
                    <a:pt x="40" y="2"/>
                    <a:pt x="37" y="3"/>
                  </a:cubicBezTo>
                  <a:cubicBezTo>
                    <a:pt x="31" y="4"/>
                    <a:pt x="25" y="6"/>
                    <a:pt x="22" y="3"/>
                  </a:cubicBezTo>
                  <a:cubicBezTo>
                    <a:pt x="20" y="0"/>
                    <a:pt x="17" y="0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6"/>
                    <a:pt x="11" y="9"/>
                    <a:pt x="11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6" name="Freeform 118"/>
            <p:cNvSpPr/>
            <p:nvPr/>
          </p:nvSpPr>
          <p:spPr bwMode="auto">
            <a:xfrm>
              <a:off x="3025775" y="3073400"/>
              <a:ext cx="106363" cy="15875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1" y="13"/>
                </a:cxn>
                <a:cxn ang="0">
                  <a:pos x="9" y="19"/>
                </a:cxn>
                <a:cxn ang="0">
                  <a:pos x="4" y="24"/>
                </a:cxn>
                <a:cxn ang="0">
                  <a:pos x="3" y="30"/>
                </a:cxn>
                <a:cxn ang="0">
                  <a:pos x="10" y="40"/>
                </a:cxn>
                <a:cxn ang="0">
                  <a:pos x="14" y="37"/>
                </a:cxn>
                <a:cxn ang="0">
                  <a:pos x="19" y="47"/>
                </a:cxn>
                <a:cxn ang="0">
                  <a:pos x="20" y="56"/>
                </a:cxn>
                <a:cxn ang="0">
                  <a:pos x="22" y="76"/>
                </a:cxn>
                <a:cxn ang="0">
                  <a:pos x="35" y="80"/>
                </a:cxn>
                <a:cxn ang="0">
                  <a:pos x="42" y="77"/>
                </a:cxn>
                <a:cxn ang="0">
                  <a:pos x="48" y="75"/>
                </a:cxn>
                <a:cxn ang="0">
                  <a:pos x="56" y="75"/>
                </a:cxn>
                <a:cxn ang="0">
                  <a:pos x="49" y="62"/>
                </a:cxn>
                <a:cxn ang="0">
                  <a:pos x="40" y="50"/>
                </a:cxn>
                <a:cxn ang="0">
                  <a:pos x="44" y="41"/>
                </a:cxn>
                <a:cxn ang="0">
                  <a:pos x="49" y="35"/>
                </a:cxn>
                <a:cxn ang="0">
                  <a:pos x="51" y="28"/>
                </a:cxn>
                <a:cxn ang="0">
                  <a:pos x="40" y="19"/>
                </a:cxn>
                <a:cxn ang="0">
                  <a:pos x="35" y="12"/>
                </a:cxn>
                <a:cxn ang="0">
                  <a:pos x="23" y="3"/>
                </a:cxn>
                <a:cxn ang="0">
                  <a:pos x="19" y="0"/>
                </a:cxn>
                <a:cxn ang="0">
                  <a:pos x="15" y="5"/>
                </a:cxn>
              </a:cxnLst>
              <a:rect l="0" t="0" r="r" b="b"/>
              <a:pathLst>
                <a:path w="56" h="83">
                  <a:moveTo>
                    <a:pt x="15" y="5"/>
                  </a:moveTo>
                  <a:cubicBezTo>
                    <a:pt x="12" y="7"/>
                    <a:pt x="8" y="11"/>
                    <a:pt x="11" y="13"/>
                  </a:cubicBezTo>
                  <a:cubicBezTo>
                    <a:pt x="14" y="15"/>
                    <a:pt x="15" y="19"/>
                    <a:pt x="9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5" y="27"/>
                    <a:pt x="0" y="28"/>
                    <a:pt x="3" y="30"/>
                  </a:cubicBezTo>
                  <a:cubicBezTo>
                    <a:pt x="5" y="32"/>
                    <a:pt x="8" y="36"/>
                    <a:pt x="10" y="40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9" y="38"/>
                    <a:pt x="15" y="45"/>
                    <a:pt x="19" y="47"/>
                  </a:cubicBezTo>
                  <a:cubicBezTo>
                    <a:pt x="23" y="48"/>
                    <a:pt x="23" y="54"/>
                    <a:pt x="20" y="56"/>
                  </a:cubicBezTo>
                  <a:cubicBezTo>
                    <a:pt x="17" y="58"/>
                    <a:pt x="16" y="69"/>
                    <a:pt x="22" y="76"/>
                  </a:cubicBezTo>
                  <a:cubicBezTo>
                    <a:pt x="29" y="83"/>
                    <a:pt x="33" y="82"/>
                    <a:pt x="35" y="80"/>
                  </a:cubicBezTo>
                  <a:cubicBezTo>
                    <a:pt x="36" y="78"/>
                    <a:pt x="41" y="80"/>
                    <a:pt x="42" y="77"/>
                  </a:cubicBezTo>
                  <a:cubicBezTo>
                    <a:pt x="43" y="75"/>
                    <a:pt x="45" y="78"/>
                    <a:pt x="48" y="75"/>
                  </a:cubicBezTo>
                  <a:cubicBezTo>
                    <a:pt x="49" y="73"/>
                    <a:pt x="53" y="74"/>
                    <a:pt x="56" y="75"/>
                  </a:cubicBezTo>
                  <a:cubicBezTo>
                    <a:pt x="53" y="70"/>
                    <a:pt x="50" y="65"/>
                    <a:pt x="49" y="62"/>
                  </a:cubicBezTo>
                  <a:cubicBezTo>
                    <a:pt x="47" y="58"/>
                    <a:pt x="38" y="52"/>
                    <a:pt x="40" y="50"/>
                  </a:cubicBezTo>
                  <a:cubicBezTo>
                    <a:pt x="42" y="48"/>
                    <a:pt x="41" y="41"/>
                    <a:pt x="44" y="41"/>
                  </a:cubicBezTo>
                  <a:cubicBezTo>
                    <a:pt x="47" y="40"/>
                    <a:pt x="51" y="39"/>
                    <a:pt x="49" y="35"/>
                  </a:cubicBezTo>
                  <a:cubicBezTo>
                    <a:pt x="49" y="34"/>
                    <a:pt x="50" y="31"/>
                    <a:pt x="51" y="28"/>
                  </a:cubicBezTo>
                  <a:cubicBezTo>
                    <a:pt x="48" y="28"/>
                    <a:pt x="43" y="19"/>
                    <a:pt x="40" y="19"/>
                  </a:cubicBezTo>
                  <a:cubicBezTo>
                    <a:pt x="37" y="19"/>
                    <a:pt x="34" y="16"/>
                    <a:pt x="35" y="12"/>
                  </a:cubicBezTo>
                  <a:cubicBezTo>
                    <a:pt x="35" y="8"/>
                    <a:pt x="28" y="7"/>
                    <a:pt x="23" y="3"/>
                  </a:cubicBezTo>
                  <a:cubicBezTo>
                    <a:pt x="22" y="1"/>
                    <a:pt x="21" y="1"/>
                    <a:pt x="19" y="0"/>
                  </a:cubicBezTo>
                  <a:cubicBezTo>
                    <a:pt x="18" y="3"/>
                    <a:pt x="16" y="5"/>
                    <a:pt x="15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7" name="Freeform 119"/>
            <p:cNvSpPr/>
            <p:nvPr/>
          </p:nvSpPr>
          <p:spPr bwMode="auto">
            <a:xfrm>
              <a:off x="3178175" y="3132138"/>
              <a:ext cx="66675" cy="84138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3" y="34"/>
                </a:cxn>
                <a:cxn ang="0">
                  <a:pos x="0" y="40"/>
                </a:cxn>
                <a:cxn ang="0">
                  <a:pos x="10" y="42"/>
                </a:cxn>
                <a:cxn ang="0">
                  <a:pos x="22" y="37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16" y="4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9"/>
                </a:cxn>
              </a:cxnLst>
              <a:rect l="0" t="0" r="r" b="b"/>
              <a:pathLst>
                <a:path w="35" h="44">
                  <a:moveTo>
                    <a:pt x="2" y="19"/>
                  </a:moveTo>
                  <a:cubicBezTo>
                    <a:pt x="4" y="24"/>
                    <a:pt x="4" y="33"/>
                    <a:pt x="3" y="34"/>
                  </a:cubicBezTo>
                  <a:cubicBezTo>
                    <a:pt x="3" y="35"/>
                    <a:pt x="1" y="38"/>
                    <a:pt x="0" y="40"/>
                  </a:cubicBezTo>
                  <a:cubicBezTo>
                    <a:pt x="2" y="42"/>
                    <a:pt x="5" y="43"/>
                    <a:pt x="10" y="42"/>
                  </a:cubicBezTo>
                  <a:cubicBezTo>
                    <a:pt x="16" y="40"/>
                    <a:pt x="19" y="44"/>
                    <a:pt x="22" y="37"/>
                  </a:cubicBezTo>
                  <a:cubicBezTo>
                    <a:pt x="24" y="31"/>
                    <a:pt x="30" y="23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17"/>
                    <a:pt x="23" y="5"/>
                    <a:pt x="16" y="4"/>
                  </a:cubicBezTo>
                  <a:cubicBezTo>
                    <a:pt x="12" y="3"/>
                    <a:pt x="9" y="2"/>
                    <a:pt x="6" y="0"/>
                  </a:cubicBezTo>
                  <a:cubicBezTo>
                    <a:pt x="5" y="3"/>
                    <a:pt x="4" y="6"/>
                    <a:pt x="4" y="6"/>
                  </a:cubicBezTo>
                  <a:cubicBezTo>
                    <a:pt x="1" y="8"/>
                    <a:pt x="0" y="15"/>
                    <a:pt x="2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8" name="Freeform 120"/>
            <p:cNvSpPr/>
            <p:nvPr/>
          </p:nvSpPr>
          <p:spPr bwMode="auto">
            <a:xfrm>
              <a:off x="2520950" y="2738438"/>
              <a:ext cx="227013" cy="80963"/>
            </a:xfrm>
            <a:custGeom>
              <a:avLst/>
              <a:gdLst/>
              <a:ahLst/>
              <a:cxnLst>
                <a:cxn ang="0">
                  <a:pos x="96" y="27"/>
                </a:cxn>
                <a:cxn ang="0">
                  <a:pos x="42" y="5"/>
                </a:cxn>
                <a:cxn ang="0">
                  <a:pos x="2" y="19"/>
                </a:cxn>
                <a:cxn ang="0">
                  <a:pos x="21" y="10"/>
                </a:cxn>
                <a:cxn ang="0">
                  <a:pos x="32" y="15"/>
                </a:cxn>
                <a:cxn ang="0">
                  <a:pos x="51" y="19"/>
                </a:cxn>
                <a:cxn ang="0">
                  <a:pos x="75" y="32"/>
                </a:cxn>
                <a:cxn ang="0">
                  <a:pos x="81" y="41"/>
                </a:cxn>
                <a:cxn ang="0">
                  <a:pos x="117" y="40"/>
                </a:cxn>
                <a:cxn ang="0">
                  <a:pos x="96" y="27"/>
                </a:cxn>
              </a:cxnLst>
              <a:rect l="0" t="0" r="r" b="b"/>
              <a:pathLst>
                <a:path w="119" h="43">
                  <a:moveTo>
                    <a:pt x="96" y="27"/>
                  </a:moveTo>
                  <a:cubicBezTo>
                    <a:pt x="89" y="27"/>
                    <a:pt x="64" y="10"/>
                    <a:pt x="42" y="5"/>
                  </a:cubicBezTo>
                  <a:cubicBezTo>
                    <a:pt x="19" y="0"/>
                    <a:pt x="0" y="16"/>
                    <a:pt x="2" y="19"/>
                  </a:cubicBezTo>
                  <a:cubicBezTo>
                    <a:pt x="5" y="23"/>
                    <a:pt x="16" y="14"/>
                    <a:pt x="21" y="10"/>
                  </a:cubicBezTo>
                  <a:cubicBezTo>
                    <a:pt x="27" y="6"/>
                    <a:pt x="32" y="12"/>
                    <a:pt x="32" y="15"/>
                  </a:cubicBezTo>
                  <a:cubicBezTo>
                    <a:pt x="33" y="17"/>
                    <a:pt x="40" y="19"/>
                    <a:pt x="51" y="19"/>
                  </a:cubicBezTo>
                  <a:cubicBezTo>
                    <a:pt x="63" y="20"/>
                    <a:pt x="64" y="29"/>
                    <a:pt x="75" y="32"/>
                  </a:cubicBezTo>
                  <a:cubicBezTo>
                    <a:pt x="86" y="34"/>
                    <a:pt x="75" y="39"/>
                    <a:pt x="81" y="41"/>
                  </a:cubicBezTo>
                  <a:cubicBezTo>
                    <a:pt x="86" y="43"/>
                    <a:pt x="115" y="42"/>
                    <a:pt x="117" y="40"/>
                  </a:cubicBezTo>
                  <a:cubicBezTo>
                    <a:pt x="119" y="37"/>
                    <a:pt x="104" y="27"/>
                    <a:pt x="96" y="2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89" name="Freeform 121"/>
            <p:cNvSpPr/>
            <p:nvPr/>
          </p:nvSpPr>
          <p:spPr bwMode="auto">
            <a:xfrm>
              <a:off x="2651125" y="2846388"/>
              <a:ext cx="52388" cy="25400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6" y="9"/>
                </a:cxn>
                <a:cxn ang="0">
                  <a:pos x="3" y="5"/>
                </a:cxn>
              </a:cxnLst>
              <a:rect l="0" t="0" r="r" b="b"/>
              <a:pathLst>
                <a:path w="28" h="13">
                  <a:moveTo>
                    <a:pt x="3" y="5"/>
                  </a:moveTo>
                  <a:cubicBezTo>
                    <a:pt x="5" y="8"/>
                    <a:pt x="24" y="13"/>
                    <a:pt x="26" y="9"/>
                  </a:cubicBezTo>
                  <a:cubicBezTo>
                    <a:pt x="28" y="4"/>
                    <a:pt x="0" y="0"/>
                    <a:pt x="3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0" name="Freeform 122"/>
            <p:cNvSpPr/>
            <p:nvPr/>
          </p:nvSpPr>
          <p:spPr bwMode="auto">
            <a:xfrm>
              <a:off x="2894013" y="2844800"/>
              <a:ext cx="47625" cy="26988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23" y="7"/>
                </a:cxn>
                <a:cxn ang="0">
                  <a:pos x="4" y="7"/>
                </a:cxn>
              </a:cxnLst>
              <a:rect l="0" t="0" r="r" b="b"/>
              <a:pathLst>
                <a:path w="25" h="14">
                  <a:moveTo>
                    <a:pt x="4" y="7"/>
                  </a:moveTo>
                  <a:cubicBezTo>
                    <a:pt x="9" y="14"/>
                    <a:pt x="22" y="9"/>
                    <a:pt x="23" y="7"/>
                  </a:cubicBezTo>
                  <a:cubicBezTo>
                    <a:pt x="25" y="2"/>
                    <a:pt x="0" y="0"/>
                    <a:pt x="4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1" name="Freeform 123"/>
            <p:cNvSpPr>
              <a:spLocks noEditPoints="1"/>
            </p:cNvSpPr>
            <p:nvPr/>
          </p:nvSpPr>
          <p:spPr bwMode="auto">
            <a:xfrm>
              <a:off x="2779713" y="785813"/>
              <a:ext cx="1322388" cy="985838"/>
            </a:xfrm>
            <a:custGeom>
              <a:avLst/>
              <a:gdLst/>
              <a:ahLst/>
              <a:cxnLst>
                <a:cxn ang="0">
                  <a:pos x="606" y="59"/>
                </a:cxn>
                <a:cxn ang="0">
                  <a:pos x="555" y="83"/>
                </a:cxn>
                <a:cxn ang="0">
                  <a:pos x="552" y="52"/>
                </a:cxn>
                <a:cxn ang="0">
                  <a:pos x="494" y="47"/>
                </a:cxn>
                <a:cxn ang="0">
                  <a:pos x="551" y="38"/>
                </a:cxn>
                <a:cxn ang="0">
                  <a:pos x="546" y="17"/>
                </a:cxn>
                <a:cxn ang="0">
                  <a:pos x="467" y="1"/>
                </a:cxn>
                <a:cxn ang="0">
                  <a:pos x="393" y="10"/>
                </a:cxn>
                <a:cxn ang="0">
                  <a:pos x="337" y="11"/>
                </a:cxn>
                <a:cxn ang="0">
                  <a:pos x="291" y="31"/>
                </a:cxn>
                <a:cxn ang="0">
                  <a:pos x="280" y="37"/>
                </a:cxn>
                <a:cxn ang="0">
                  <a:pos x="247" y="47"/>
                </a:cxn>
                <a:cxn ang="0">
                  <a:pos x="216" y="58"/>
                </a:cxn>
                <a:cxn ang="0">
                  <a:pos x="162" y="47"/>
                </a:cxn>
                <a:cxn ang="0">
                  <a:pos x="133" y="70"/>
                </a:cxn>
                <a:cxn ang="0">
                  <a:pos x="88" y="99"/>
                </a:cxn>
                <a:cxn ang="0">
                  <a:pos x="0" y="142"/>
                </a:cxn>
                <a:cxn ang="0">
                  <a:pos x="56" y="158"/>
                </a:cxn>
                <a:cxn ang="0">
                  <a:pos x="16" y="172"/>
                </a:cxn>
                <a:cxn ang="0">
                  <a:pos x="50" y="194"/>
                </a:cxn>
                <a:cxn ang="0">
                  <a:pos x="95" y="192"/>
                </a:cxn>
                <a:cxn ang="0">
                  <a:pos x="163" y="211"/>
                </a:cxn>
                <a:cxn ang="0">
                  <a:pos x="197" y="256"/>
                </a:cxn>
                <a:cxn ang="0">
                  <a:pos x="202" y="297"/>
                </a:cxn>
                <a:cxn ang="0">
                  <a:pos x="245" y="312"/>
                </a:cxn>
                <a:cxn ang="0">
                  <a:pos x="240" y="328"/>
                </a:cxn>
                <a:cxn ang="0">
                  <a:pos x="234" y="356"/>
                </a:cxn>
                <a:cxn ang="0">
                  <a:pos x="226" y="390"/>
                </a:cxn>
                <a:cxn ang="0">
                  <a:pos x="235" y="436"/>
                </a:cxn>
                <a:cxn ang="0">
                  <a:pos x="256" y="463"/>
                </a:cxn>
                <a:cxn ang="0">
                  <a:pos x="287" y="498"/>
                </a:cxn>
                <a:cxn ang="0">
                  <a:pos x="331" y="515"/>
                </a:cxn>
                <a:cxn ang="0">
                  <a:pos x="344" y="471"/>
                </a:cxn>
                <a:cxn ang="0">
                  <a:pos x="363" y="449"/>
                </a:cxn>
                <a:cxn ang="0">
                  <a:pos x="365" y="427"/>
                </a:cxn>
                <a:cxn ang="0">
                  <a:pos x="384" y="413"/>
                </a:cxn>
                <a:cxn ang="0">
                  <a:pos x="401" y="409"/>
                </a:cxn>
                <a:cxn ang="0">
                  <a:pos x="461" y="369"/>
                </a:cxn>
                <a:cxn ang="0">
                  <a:pos x="500" y="359"/>
                </a:cxn>
                <a:cxn ang="0">
                  <a:pos x="576" y="325"/>
                </a:cxn>
                <a:cxn ang="0">
                  <a:pos x="535" y="316"/>
                </a:cxn>
                <a:cxn ang="0">
                  <a:pos x="577" y="319"/>
                </a:cxn>
                <a:cxn ang="0">
                  <a:pos x="569" y="280"/>
                </a:cxn>
                <a:cxn ang="0">
                  <a:pos x="547" y="261"/>
                </a:cxn>
                <a:cxn ang="0">
                  <a:pos x="596" y="254"/>
                </a:cxn>
                <a:cxn ang="0">
                  <a:pos x="609" y="230"/>
                </a:cxn>
                <a:cxn ang="0">
                  <a:pos x="603" y="193"/>
                </a:cxn>
                <a:cxn ang="0">
                  <a:pos x="590" y="178"/>
                </a:cxn>
                <a:cxn ang="0">
                  <a:pos x="595" y="162"/>
                </a:cxn>
                <a:cxn ang="0">
                  <a:pos x="578" y="154"/>
                </a:cxn>
                <a:cxn ang="0">
                  <a:pos x="624" y="106"/>
                </a:cxn>
                <a:cxn ang="0">
                  <a:pos x="613" y="94"/>
                </a:cxn>
                <a:cxn ang="0">
                  <a:pos x="626" y="81"/>
                </a:cxn>
                <a:cxn ang="0">
                  <a:pos x="691" y="58"/>
                </a:cxn>
                <a:cxn ang="0">
                  <a:pos x="228" y="329"/>
                </a:cxn>
                <a:cxn ang="0">
                  <a:pos x="216" y="342"/>
                </a:cxn>
              </a:cxnLst>
              <a:rect l="0" t="0" r="r" b="b"/>
              <a:pathLst>
                <a:path w="691" h="516">
                  <a:moveTo>
                    <a:pt x="652" y="47"/>
                  </a:moveTo>
                  <a:cubicBezTo>
                    <a:pt x="640" y="47"/>
                    <a:pt x="630" y="49"/>
                    <a:pt x="629" y="58"/>
                  </a:cubicBezTo>
                  <a:cubicBezTo>
                    <a:pt x="628" y="67"/>
                    <a:pt x="613" y="56"/>
                    <a:pt x="606" y="59"/>
                  </a:cubicBezTo>
                  <a:cubicBezTo>
                    <a:pt x="599" y="62"/>
                    <a:pt x="603" y="52"/>
                    <a:pt x="596" y="56"/>
                  </a:cubicBezTo>
                  <a:cubicBezTo>
                    <a:pt x="589" y="59"/>
                    <a:pt x="582" y="67"/>
                    <a:pt x="574" y="70"/>
                  </a:cubicBezTo>
                  <a:cubicBezTo>
                    <a:pt x="566" y="74"/>
                    <a:pt x="560" y="82"/>
                    <a:pt x="555" y="83"/>
                  </a:cubicBezTo>
                  <a:cubicBezTo>
                    <a:pt x="550" y="83"/>
                    <a:pt x="566" y="67"/>
                    <a:pt x="574" y="59"/>
                  </a:cubicBezTo>
                  <a:cubicBezTo>
                    <a:pt x="582" y="51"/>
                    <a:pt x="577" y="42"/>
                    <a:pt x="567" y="43"/>
                  </a:cubicBezTo>
                  <a:cubicBezTo>
                    <a:pt x="556" y="44"/>
                    <a:pt x="558" y="51"/>
                    <a:pt x="552" y="52"/>
                  </a:cubicBezTo>
                  <a:cubicBezTo>
                    <a:pt x="546" y="53"/>
                    <a:pt x="518" y="68"/>
                    <a:pt x="516" y="63"/>
                  </a:cubicBezTo>
                  <a:cubicBezTo>
                    <a:pt x="515" y="59"/>
                    <a:pt x="540" y="52"/>
                    <a:pt x="540" y="49"/>
                  </a:cubicBezTo>
                  <a:cubicBezTo>
                    <a:pt x="539" y="46"/>
                    <a:pt x="508" y="45"/>
                    <a:pt x="494" y="47"/>
                  </a:cubicBezTo>
                  <a:cubicBezTo>
                    <a:pt x="480" y="49"/>
                    <a:pt x="455" y="57"/>
                    <a:pt x="455" y="53"/>
                  </a:cubicBezTo>
                  <a:cubicBezTo>
                    <a:pt x="455" y="49"/>
                    <a:pt x="484" y="44"/>
                    <a:pt x="498" y="42"/>
                  </a:cubicBezTo>
                  <a:cubicBezTo>
                    <a:pt x="513" y="40"/>
                    <a:pt x="540" y="43"/>
                    <a:pt x="551" y="38"/>
                  </a:cubicBezTo>
                  <a:cubicBezTo>
                    <a:pt x="563" y="34"/>
                    <a:pt x="580" y="33"/>
                    <a:pt x="583" y="30"/>
                  </a:cubicBezTo>
                  <a:cubicBezTo>
                    <a:pt x="586" y="26"/>
                    <a:pt x="570" y="21"/>
                    <a:pt x="562" y="21"/>
                  </a:cubicBezTo>
                  <a:cubicBezTo>
                    <a:pt x="554" y="22"/>
                    <a:pt x="546" y="21"/>
                    <a:pt x="546" y="17"/>
                  </a:cubicBezTo>
                  <a:cubicBezTo>
                    <a:pt x="547" y="13"/>
                    <a:pt x="534" y="12"/>
                    <a:pt x="533" y="9"/>
                  </a:cubicBezTo>
                  <a:cubicBezTo>
                    <a:pt x="531" y="6"/>
                    <a:pt x="506" y="8"/>
                    <a:pt x="501" y="5"/>
                  </a:cubicBezTo>
                  <a:cubicBezTo>
                    <a:pt x="496" y="1"/>
                    <a:pt x="480" y="0"/>
                    <a:pt x="467" y="1"/>
                  </a:cubicBezTo>
                  <a:cubicBezTo>
                    <a:pt x="453" y="2"/>
                    <a:pt x="426" y="1"/>
                    <a:pt x="420" y="2"/>
                  </a:cubicBezTo>
                  <a:cubicBezTo>
                    <a:pt x="413" y="3"/>
                    <a:pt x="409" y="5"/>
                    <a:pt x="404" y="5"/>
                  </a:cubicBezTo>
                  <a:cubicBezTo>
                    <a:pt x="398" y="4"/>
                    <a:pt x="389" y="6"/>
                    <a:pt x="393" y="10"/>
                  </a:cubicBezTo>
                  <a:cubicBezTo>
                    <a:pt x="399" y="16"/>
                    <a:pt x="384" y="19"/>
                    <a:pt x="385" y="14"/>
                  </a:cubicBezTo>
                  <a:cubicBezTo>
                    <a:pt x="386" y="9"/>
                    <a:pt x="372" y="7"/>
                    <a:pt x="367" y="11"/>
                  </a:cubicBezTo>
                  <a:cubicBezTo>
                    <a:pt x="362" y="15"/>
                    <a:pt x="340" y="6"/>
                    <a:pt x="337" y="11"/>
                  </a:cubicBezTo>
                  <a:cubicBezTo>
                    <a:pt x="333" y="15"/>
                    <a:pt x="307" y="14"/>
                    <a:pt x="299" y="15"/>
                  </a:cubicBezTo>
                  <a:cubicBezTo>
                    <a:pt x="292" y="16"/>
                    <a:pt x="311" y="22"/>
                    <a:pt x="311" y="25"/>
                  </a:cubicBezTo>
                  <a:cubicBezTo>
                    <a:pt x="310" y="29"/>
                    <a:pt x="286" y="25"/>
                    <a:pt x="291" y="31"/>
                  </a:cubicBezTo>
                  <a:cubicBezTo>
                    <a:pt x="296" y="37"/>
                    <a:pt x="312" y="42"/>
                    <a:pt x="319" y="49"/>
                  </a:cubicBezTo>
                  <a:cubicBezTo>
                    <a:pt x="327" y="57"/>
                    <a:pt x="313" y="52"/>
                    <a:pt x="305" y="47"/>
                  </a:cubicBezTo>
                  <a:cubicBezTo>
                    <a:pt x="296" y="41"/>
                    <a:pt x="285" y="43"/>
                    <a:pt x="280" y="37"/>
                  </a:cubicBezTo>
                  <a:cubicBezTo>
                    <a:pt x="274" y="32"/>
                    <a:pt x="254" y="27"/>
                    <a:pt x="249" y="31"/>
                  </a:cubicBezTo>
                  <a:cubicBezTo>
                    <a:pt x="243" y="34"/>
                    <a:pt x="263" y="42"/>
                    <a:pt x="263" y="46"/>
                  </a:cubicBezTo>
                  <a:cubicBezTo>
                    <a:pt x="263" y="51"/>
                    <a:pt x="250" y="45"/>
                    <a:pt x="247" y="47"/>
                  </a:cubicBezTo>
                  <a:cubicBezTo>
                    <a:pt x="245" y="49"/>
                    <a:pt x="233" y="36"/>
                    <a:pt x="227" y="36"/>
                  </a:cubicBezTo>
                  <a:cubicBezTo>
                    <a:pt x="220" y="36"/>
                    <a:pt x="226" y="42"/>
                    <a:pt x="226" y="50"/>
                  </a:cubicBezTo>
                  <a:cubicBezTo>
                    <a:pt x="226" y="58"/>
                    <a:pt x="213" y="63"/>
                    <a:pt x="216" y="58"/>
                  </a:cubicBezTo>
                  <a:cubicBezTo>
                    <a:pt x="220" y="52"/>
                    <a:pt x="217" y="37"/>
                    <a:pt x="210" y="35"/>
                  </a:cubicBezTo>
                  <a:cubicBezTo>
                    <a:pt x="203" y="32"/>
                    <a:pt x="185" y="40"/>
                    <a:pt x="176" y="40"/>
                  </a:cubicBezTo>
                  <a:cubicBezTo>
                    <a:pt x="167" y="40"/>
                    <a:pt x="154" y="43"/>
                    <a:pt x="162" y="47"/>
                  </a:cubicBezTo>
                  <a:cubicBezTo>
                    <a:pt x="170" y="52"/>
                    <a:pt x="162" y="55"/>
                    <a:pt x="155" y="50"/>
                  </a:cubicBezTo>
                  <a:cubicBezTo>
                    <a:pt x="148" y="45"/>
                    <a:pt x="125" y="50"/>
                    <a:pt x="130" y="53"/>
                  </a:cubicBezTo>
                  <a:cubicBezTo>
                    <a:pt x="134" y="56"/>
                    <a:pt x="136" y="66"/>
                    <a:pt x="133" y="70"/>
                  </a:cubicBezTo>
                  <a:cubicBezTo>
                    <a:pt x="130" y="74"/>
                    <a:pt x="120" y="66"/>
                    <a:pt x="111" y="67"/>
                  </a:cubicBezTo>
                  <a:cubicBezTo>
                    <a:pt x="102" y="67"/>
                    <a:pt x="58" y="89"/>
                    <a:pt x="60" y="94"/>
                  </a:cubicBezTo>
                  <a:cubicBezTo>
                    <a:pt x="63" y="100"/>
                    <a:pt x="82" y="95"/>
                    <a:pt x="88" y="99"/>
                  </a:cubicBezTo>
                  <a:cubicBezTo>
                    <a:pt x="94" y="102"/>
                    <a:pt x="86" y="114"/>
                    <a:pt x="79" y="119"/>
                  </a:cubicBezTo>
                  <a:cubicBezTo>
                    <a:pt x="71" y="124"/>
                    <a:pt x="44" y="120"/>
                    <a:pt x="43" y="126"/>
                  </a:cubicBezTo>
                  <a:cubicBezTo>
                    <a:pt x="43" y="132"/>
                    <a:pt x="0" y="133"/>
                    <a:pt x="0" y="142"/>
                  </a:cubicBezTo>
                  <a:cubicBezTo>
                    <a:pt x="0" y="146"/>
                    <a:pt x="2" y="150"/>
                    <a:pt x="7" y="151"/>
                  </a:cubicBezTo>
                  <a:cubicBezTo>
                    <a:pt x="13" y="152"/>
                    <a:pt x="20" y="150"/>
                    <a:pt x="26" y="156"/>
                  </a:cubicBezTo>
                  <a:cubicBezTo>
                    <a:pt x="31" y="162"/>
                    <a:pt x="46" y="162"/>
                    <a:pt x="56" y="158"/>
                  </a:cubicBezTo>
                  <a:cubicBezTo>
                    <a:pt x="67" y="154"/>
                    <a:pt x="74" y="159"/>
                    <a:pt x="74" y="165"/>
                  </a:cubicBezTo>
                  <a:cubicBezTo>
                    <a:pt x="74" y="171"/>
                    <a:pt x="51" y="163"/>
                    <a:pt x="44" y="167"/>
                  </a:cubicBezTo>
                  <a:cubicBezTo>
                    <a:pt x="37" y="171"/>
                    <a:pt x="15" y="168"/>
                    <a:pt x="16" y="172"/>
                  </a:cubicBezTo>
                  <a:cubicBezTo>
                    <a:pt x="17" y="177"/>
                    <a:pt x="28" y="176"/>
                    <a:pt x="36" y="178"/>
                  </a:cubicBezTo>
                  <a:cubicBezTo>
                    <a:pt x="45" y="179"/>
                    <a:pt x="37" y="183"/>
                    <a:pt x="37" y="187"/>
                  </a:cubicBezTo>
                  <a:cubicBezTo>
                    <a:pt x="36" y="190"/>
                    <a:pt x="41" y="190"/>
                    <a:pt x="50" y="194"/>
                  </a:cubicBezTo>
                  <a:cubicBezTo>
                    <a:pt x="59" y="198"/>
                    <a:pt x="73" y="201"/>
                    <a:pt x="68" y="196"/>
                  </a:cubicBezTo>
                  <a:cubicBezTo>
                    <a:pt x="64" y="191"/>
                    <a:pt x="77" y="192"/>
                    <a:pt x="80" y="195"/>
                  </a:cubicBezTo>
                  <a:cubicBezTo>
                    <a:pt x="82" y="198"/>
                    <a:pt x="88" y="190"/>
                    <a:pt x="95" y="192"/>
                  </a:cubicBezTo>
                  <a:cubicBezTo>
                    <a:pt x="101" y="194"/>
                    <a:pt x="103" y="186"/>
                    <a:pt x="108" y="189"/>
                  </a:cubicBezTo>
                  <a:cubicBezTo>
                    <a:pt x="113" y="193"/>
                    <a:pt x="137" y="195"/>
                    <a:pt x="145" y="199"/>
                  </a:cubicBezTo>
                  <a:cubicBezTo>
                    <a:pt x="153" y="203"/>
                    <a:pt x="164" y="204"/>
                    <a:pt x="163" y="211"/>
                  </a:cubicBezTo>
                  <a:cubicBezTo>
                    <a:pt x="162" y="217"/>
                    <a:pt x="169" y="222"/>
                    <a:pt x="178" y="226"/>
                  </a:cubicBezTo>
                  <a:cubicBezTo>
                    <a:pt x="187" y="230"/>
                    <a:pt x="189" y="238"/>
                    <a:pt x="189" y="244"/>
                  </a:cubicBezTo>
                  <a:cubicBezTo>
                    <a:pt x="188" y="250"/>
                    <a:pt x="198" y="254"/>
                    <a:pt x="197" y="256"/>
                  </a:cubicBezTo>
                  <a:cubicBezTo>
                    <a:pt x="195" y="259"/>
                    <a:pt x="196" y="263"/>
                    <a:pt x="202" y="268"/>
                  </a:cubicBezTo>
                  <a:cubicBezTo>
                    <a:pt x="208" y="273"/>
                    <a:pt x="193" y="277"/>
                    <a:pt x="197" y="282"/>
                  </a:cubicBezTo>
                  <a:cubicBezTo>
                    <a:pt x="200" y="287"/>
                    <a:pt x="191" y="296"/>
                    <a:pt x="202" y="297"/>
                  </a:cubicBezTo>
                  <a:cubicBezTo>
                    <a:pt x="213" y="299"/>
                    <a:pt x="211" y="290"/>
                    <a:pt x="219" y="290"/>
                  </a:cubicBezTo>
                  <a:cubicBezTo>
                    <a:pt x="227" y="290"/>
                    <a:pt x="219" y="297"/>
                    <a:pt x="223" y="301"/>
                  </a:cubicBezTo>
                  <a:cubicBezTo>
                    <a:pt x="227" y="306"/>
                    <a:pt x="236" y="305"/>
                    <a:pt x="245" y="312"/>
                  </a:cubicBezTo>
                  <a:cubicBezTo>
                    <a:pt x="253" y="319"/>
                    <a:pt x="248" y="322"/>
                    <a:pt x="240" y="316"/>
                  </a:cubicBezTo>
                  <a:cubicBezTo>
                    <a:pt x="232" y="311"/>
                    <a:pt x="210" y="312"/>
                    <a:pt x="210" y="314"/>
                  </a:cubicBezTo>
                  <a:cubicBezTo>
                    <a:pt x="210" y="316"/>
                    <a:pt x="235" y="330"/>
                    <a:pt x="240" y="328"/>
                  </a:cubicBezTo>
                  <a:cubicBezTo>
                    <a:pt x="246" y="326"/>
                    <a:pt x="254" y="336"/>
                    <a:pt x="250" y="340"/>
                  </a:cubicBezTo>
                  <a:cubicBezTo>
                    <a:pt x="247" y="343"/>
                    <a:pt x="249" y="351"/>
                    <a:pt x="248" y="355"/>
                  </a:cubicBezTo>
                  <a:cubicBezTo>
                    <a:pt x="247" y="359"/>
                    <a:pt x="239" y="355"/>
                    <a:pt x="234" y="356"/>
                  </a:cubicBezTo>
                  <a:cubicBezTo>
                    <a:pt x="228" y="357"/>
                    <a:pt x="225" y="358"/>
                    <a:pt x="225" y="364"/>
                  </a:cubicBezTo>
                  <a:cubicBezTo>
                    <a:pt x="225" y="370"/>
                    <a:pt x="216" y="374"/>
                    <a:pt x="215" y="381"/>
                  </a:cubicBezTo>
                  <a:cubicBezTo>
                    <a:pt x="214" y="388"/>
                    <a:pt x="222" y="387"/>
                    <a:pt x="226" y="390"/>
                  </a:cubicBezTo>
                  <a:cubicBezTo>
                    <a:pt x="231" y="393"/>
                    <a:pt x="218" y="395"/>
                    <a:pt x="218" y="400"/>
                  </a:cubicBezTo>
                  <a:cubicBezTo>
                    <a:pt x="217" y="405"/>
                    <a:pt x="229" y="414"/>
                    <a:pt x="233" y="417"/>
                  </a:cubicBezTo>
                  <a:cubicBezTo>
                    <a:pt x="238" y="419"/>
                    <a:pt x="234" y="430"/>
                    <a:pt x="235" y="436"/>
                  </a:cubicBezTo>
                  <a:cubicBezTo>
                    <a:pt x="237" y="442"/>
                    <a:pt x="243" y="435"/>
                    <a:pt x="242" y="442"/>
                  </a:cubicBezTo>
                  <a:cubicBezTo>
                    <a:pt x="241" y="449"/>
                    <a:pt x="247" y="449"/>
                    <a:pt x="248" y="453"/>
                  </a:cubicBezTo>
                  <a:cubicBezTo>
                    <a:pt x="248" y="458"/>
                    <a:pt x="258" y="457"/>
                    <a:pt x="256" y="463"/>
                  </a:cubicBezTo>
                  <a:cubicBezTo>
                    <a:pt x="254" y="469"/>
                    <a:pt x="259" y="473"/>
                    <a:pt x="262" y="477"/>
                  </a:cubicBezTo>
                  <a:cubicBezTo>
                    <a:pt x="264" y="480"/>
                    <a:pt x="273" y="486"/>
                    <a:pt x="274" y="490"/>
                  </a:cubicBezTo>
                  <a:cubicBezTo>
                    <a:pt x="276" y="494"/>
                    <a:pt x="281" y="500"/>
                    <a:pt x="287" y="498"/>
                  </a:cubicBezTo>
                  <a:cubicBezTo>
                    <a:pt x="293" y="497"/>
                    <a:pt x="293" y="502"/>
                    <a:pt x="298" y="502"/>
                  </a:cubicBezTo>
                  <a:cubicBezTo>
                    <a:pt x="303" y="501"/>
                    <a:pt x="310" y="504"/>
                    <a:pt x="311" y="507"/>
                  </a:cubicBezTo>
                  <a:cubicBezTo>
                    <a:pt x="313" y="511"/>
                    <a:pt x="327" y="514"/>
                    <a:pt x="331" y="515"/>
                  </a:cubicBezTo>
                  <a:cubicBezTo>
                    <a:pt x="335" y="516"/>
                    <a:pt x="336" y="508"/>
                    <a:pt x="339" y="506"/>
                  </a:cubicBezTo>
                  <a:cubicBezTo>
                    <a:pt x="343" y="504"/>
                    <a:pt x="342" y="490"/>
                    <a:pt x="345" y="489"/>
                  </a:cubicBezTo>
                  <a:cubicBezTo>
                    <a:pt x="348" y="488"/>
                    <a:pt x="347" y="472"/>
                    <a:pt x="344" y="471"/>
                  </a:cubicBezTo>
                  <a:cubicBezTo>
                    <a:pt x="341" y="470"/>
                    <a:pt x="342" y="464"/>
                    <a:pt x="350" y="465"/>
                  </a:cubicBezTo>
                  <a:cubicBezTo>
                    <a:pt x="357" y="466"/>
                    <a:pt x="355" y="459"/>
                    <a:pt x="358" y="458"/>
                  </a:cubicBezTo>
                  <a:cubicBezTo>
                    <a:pt x="362" y="457"/>
                    <a:pt x="360" y="450"/>
                    <a:pt x="363" y="449"/>
                  </a:cubicBezTo>
                  <a:cubicBezTo>
                    <a:pt x="366" y="448"/>
                    <a:pt x="365" y="444"/>
                    <a:pt x="363" y="441"/>
                  </a:cubicBezTo>
                  <a:cubicBezTo>
                    <a:pt x="361" y="438"/>
                    <a:pt x="364" y="436"/>
                    <a:pt x="368" y="436"/>
                  </a:cubicBezTo>
                  <a:cubicBezTo>
                    <a:pt x="372" y="435"/>
                    <a:pt x="371" y="429"/>
                    <a:pt x="365" y="427"/>
                  </a:cubicBezTo>
                  <a:cubicBezTo>
                    <a:pt x="360" y="425"/>
                    <a:pt x="362" y="419"/>
                    <a:pt x="367" y="423"/>
                  </a:cubicBezTo>
                  <a:cubicBezTo>
                    <a:pt x="372" y="427"/>
                    <a:pt x="376" y="424"/>
                    <a:pt x="373" y="420"/>
                  </a:cubicBezTo>
                  <a:cubicBezTo>
                    <a:pt x="370" y="416"/>
                    <a:pt x="377" y="414"/>
                    <a:pt x="384" y="413"/>
                  </a:cubicBezTo>
                  <a:cubicBezTo>
                    <a:pt x="391" y="413"/>
                    <a:pt x="395" y="409"/>
                    <a:pt x="393" y="404"/>
                  </a:cubicBezTo>
                  <a:cubicBezTo>
                    <a:pt x="392" y="398"/>
                    <a:pt x="401" y="399"/>
                    <a:pt x="399" y="403"/>
                  </a:cubicBezTo>
                  <a:cubicBezTo>
                    <a:pt x="397" y="408"/>
                    <a:pt x="398" y="413"/>
                    <a:pt x="401" y="409"/>
                  </a:cubicBezTo>
                  <a:cubicBezTo>
                    <a:pt x="405" y="406"/>
                    <a:pt x="411" y="408"/>
                    <a:pt x="422" y="405"/>
                  </a:cubicBezTo>
                  <a:cubicBezTo>
                    <a:pt x="434" y="402"/>
                    <a:pt x="445" y="392"/>
                    <a:pt x="447" y="383"/>
                  </a:cubicBezTo>
                  <a:cubicBezTo>
                    <a:pt x="450" y="374"/>
                    <a:pt x="463" y="375"/>
                    <a:pt x="461" y="369"/>
                  </a:cubicBezTo>
                  <a:cubicBezTo>
                    <a:pt x="460" y="363"/>
                    <a:pt x="464" y="361"/>
                    <a:pt x="472" y="365"/>
                  </a:cubicBezTo>
                  <a:cubicBezTo>
                    <a:pt x="480" y="369"/>
                    <a:pt x="474" y="362"/>
                    <a:pt x="483" y="362"/>
                  </a:cubicBezTo>
                  <a:cubicBezTo>
                    <a:pt x="492" y="362"/>
                    <a:pt x="491" y="359"/>
                    <a:pt x="500" y="359"/>
                  </a:cubicBezTo>
                  <a:cubicBezTo>
                    <a:pt x="509" y="358"/>
                    <a:pt x="532" y="354"/>
                    <a:pt x="540" y="348"/>
                  </a:cubicBezTo>
                  <a:cubicBezTo>
                    <a:pt x="548" y="341"/>
                    <a:pt x="565" y="335"/>
                    <a:pt x="572" y="331"/>
                  </a:cubicBezTo>
                  <a:cubicBezTo>
                    <a:pt x="579" y="327"/>
                    <a:pt x="581" y="323"/>
                    <a:pt x="576" y="325"/>
                  </a:cubicBezTo>
                  <a:cubicBezTo>
                    <a:pt x="572" y="328"/>
                    <a:pt x="563" y="328"/>
                    <a:pt x="556" y="326"/>
                  </a:cubicBezTo>
                  <a:cubicBezTo>
                    <a:pt x="550" y="325"/>
                    <a:pt x="539" y="319"/>
                    <a:pt x="531" y="323"/>
                  </a:cubicBezTo>
                  <a:cubicBezTo>
                    <a:pt x="524" y="328"/>
                    <a:pt x="528" y="317"/>
                    <a:pt x="535" y="316"/>
                  </a:cubicBezTo>
                  <a:cubicBezTo>
                    <a:pt x="541" y="315"/>
                    <a:pt x="538" y="312"/>
                    <a:pt x="537" y="305"/>
                  </a:cubicBezTo>
                  <a:cubicBezTo>
                    <a:pt x="535" y="299"/>
                    <a:pt x="547" y="303"/>
                    <a:pt x="553" y="311"/>
                  </a:cubicBezTo>
                  <a:cubicBezTo>
                    <a:pt x="558" y="318"/>
                    <a:pt x="568" y="322"/>
                    <a:pt x="577" y="319"/>
                  </a:cubicBezTo>
                  <a:cubicBezTo>
                    <a:pt x="586" y="316"/>
                    <a:pt x="578" y="309"/>
                    <a:pt x="581" y="304"/>
                  </a:cubicBezTo>
                  <a:cubicBezTo>
                    <a:pt x="585" y="299"/>
                    <a:pt x="554" y="283"/>
                    <a:pt x="552" y="278"/>
                  </a:cubicBezTo>
                  <a:cubicBezTo>
                    <a:pt x="550" y="273"/>
                    <a:pt x="560" y="276"/>
                    <a:pt x="569" y="280"/>
                  </a:cubicBezTo>
                  <a:cubicBezTo>
                    <a:pt x="577" y="284"/>
                    <a:pt x="579" y="273"/>
                    <a:pt x="579" y="268"/>
                  </a:cubicBezTo>
                  <a:cubicBezTo>
                    <a:pt x="579" y="264"/>
                    <a:pt x="561" y="263"/>
                    <a:pt x="552" y="268"/>
                  </a:cubicBezTo>
                  <a:cubicBezTo>
                    <a:pt x="544" y="273"/>
                    <a:pt x="536" y="262"/>
                    <a:pt x="547" y="261"/>
                  </a:cubicBezTo>
                  <a:cubicBezTo>
                    <a:pt x="559" y="259"/>
                    <a:pt x="548" y="255"/>
                    <a:pt x="552" y="251"/>
                  </a:cubicBezTo>
                  <a:cubicBezTo>
                    <a:pt x="555" y="248"/>
                    <a:pt x="569" y="261"/>
                    <a:pt x="577" y="259"/>
                  </a:cubicBezTo>
                  <a:cubicBezTo>
                    <a:pt x="584" y="256"/>
                    <a:pt x="589" y="259"/>
                    <a:pt x="596" y="254"/>
                  </a:cubicBezTo>
                  <a:cubicBezTo>
                    <a:pt x="602" y="249"/>
                    <a:pt x="584" y="244"/>
                    <a:pt x="581" y="240"/>
                  </a:cubicBezTo>
                  <a:cubicBezTo>
                    <a:pt x="577" y="236"/>
                    <a:pt x="599" y="237"/>
                    <a:pt x="606" y="238"/>
                  </a:cubicBezTo>
                  <a:cubicBezTo>
                    <a:pt x="612" y="238"/>
                    <a:pt x="614" y="228"/>
                    <a:pt x="609" y="230"/>
                  </a:cubicBezTo>
                  <a:cubicBezTo>
                    <a:pt x="603" y="232"/>
                    <a:pt x="584" y="223"/>
                    <a:pt x="588" y="217"/>
                  </a:cubicBezTo>
                  <a:cubicBezTo>
                    <a:pt x="592" y="211"/>
                    <a:pt x="600" y="218"/>
                    <a:pt x="608" y="214"/>
                  </a:cubicBezTo>
                  <a:cubicBezTo>
                    <a:pt x="616" y="210"/>
                    <a:pt x="609" y="193"/>
                    <a:pt x="603" y="193"/>
                  </a:cubicBezTo>
                  <a:cubicBezTo>
                    <a:pt x="597" y="193"/>
                    <a:pt x="583" y="191"/>
                    <a:pt x="583" y="188"/>
                  </a:cubicBezTo>
                  <a:cubicBezTo>
                    <a:pt x="583" y="185"/>
                    <a:pt x="571" y="183"/>
                    <a:pt x="574" y="180"/>
                  </a:cubicBezTo>
                  <a:cubicBezTo>
                    <a:pt x="578" y="177"/>
                    <a:pt x="582" y="183"/>
                    <a:pt x="590" y="178"/>
                  </a:cubicBezTo>
                  <a:cubicBezTo>
                    <a:pt x="597" y="172"/>
                    <a:pt x="613" y="179"/>
                    <a:pt x="620" y="178"/>
                  </a:cubicBezTo>
                  <a:cubicBezTo>
                    <a:pt x="627" y="176"/>
                    <a:pt x="617" y="163"/>
                    <a:pt x="613" y="166"/>
                  </a:cubicBezTo>
                  <a:cubicBezTo>
                    <a:pt x="609" y="168"/>
                    <a:pt x="596" y="169"/>
                    <a:pt x="595" y="162"/>
                  </a:cubicBezTo>
                  <a:cubicBezTo>
                    <a:pt x="594" y="155"/>
                    <a:pt x="608" y="162"/>
                    <a:pt x="610" y="158"/>
                  </a:cubicBezTo>
                  <a:cubicBezTo>
                    <a:pt x="612" y="155"/>
                    <a:pt x="591" y="146"/>
                    <a:pt x="587" y="153"/>
                  </a:cubicBezTo>
                  <a:cubicBezTo>
                    <a:pt x="584" y="160"/>
                    <a:pt x="572" y="158"/>
                    <a:pt x="578" y="154"/>
                  </a:cubicBezTo>
                  <a:cubicBezTo>
                    <a:pt x="585" y="150"/>
                    <a:pt x="586" y="139"/>
                    <a:pt x="585" y="133"/>
                  </a:cubicBezTo>
                  <a:cubicBezTo>
                    <a:pt x="585" y="127"/>
                    <a:pt x="608" y="127"/>
                    <a:pt x="605" y="118"/>
                  </a:cubicBezTo>
                  <a:cubicBezTo>
                    <a:pt x="603" y="108"/>
                    <a:pt x="616" y="106"/>
                    <a:pt x="624" y="106"/>
                  </a:cubicBezTo>
                  <a:cubicBezTo>
                    <a:pt x="632" y="106"/>
                    <a:pt x="624" y="96"/>
                    <a:pt x="616" y="97"/>
                  </a:cubicBezTo>
                  <a:cubicBezTo>
                    <a:pt x="609" y="98"/>
                    <a:pt x="601" y="107"/>
                    <a:pt x="598" y="103"/>
                  </a:cubicBezTo>
                  <a:cubicBezTo>
                    <a:pt x="594" y="100"/>
                    <a:pt x="606" y="94"/>
                    <a:pt x="613" y="94"/>
                  </a:cubicBezTo>
                  <a:cubicBezTo>
                    <a:pt x="620" y="94"/>
                    <a:pt x="636" y="93"/>
                    <a:pt x="641" y="90"/>
                  </a:cubicBezTo>
                  <a:cubicBezTo>
                    <a:pt x="647" y="87"/>
                    <a:pt x="631" y="84"/>
                    <a:pt x="621" y="85"/>
                  </a:cubicBezTo>
                  <a:cubicBezTo>
                    <a:pt x="610" y="86"/>
                    <a:pt x="610" y="82"/>
                    <a:pt x="626" y="81"/>
                  </a:cubicBezTo>
                  <a:cubicBezTo>
                    <a:pt x="642" y="81"/>
                    <a:pt x="639" y="78"/>
                    <a:pt x="651" y="76"/>
                  </a:cubicBezTo>
                  <a:cubicBezTo>
                    <a:pt x="662" y="75"/>
                    <a:pt x="658" y="70"/>
                    <a:pt x="665" y="70"/>
                  </a:cubicBezTo>
                  <a:cubicBezTo>
                    <a:pt x="672" y="70"/>
                    <a:pt x="691" y="62"/>
                    <a:pt x="691" y="58"/>
                  </a:cubicBezTo>
                  <a:cubicBezTo>
                    <a:pt x="691" y="55"/>
                    <a:pt x="664" y="47"/>
                    <a:pt x="652" y="47"/>
                  </a:cubicBezTo>
                  <a:close/>
                  <a:moveTo>
                    <a:pt x="237" y="338"/>
                  </a:moveTo>
                  <a:cubicBezTo>
                    <a:pt x="237" y="332"/>
                    <a:pt x="231" y="336"/>
                    <a:pt x="228" y="329"/>
                  </a:cubicBezTo>
                  <a:cubicBezTo>
                    <a:pt x="224" y="323"/>
                    <a:pt x="207" y="320"/>
                    <a:pt x="206" y="325"/>
                  </a:cubicBezTo>
                  <a:cubicBezTo>
                    <a:pt x="205" y="327"/>
                    <a:pt x="200" y="330"/>
                    <a:pt x="204" y="335"/>
                  </a:cubicBezTo>
                  <a:cubicBezTo>
                    <a:pt x="208" y="340"/>
                    <a:pt x="211" y="338"/>
                    <a:pt x="216" y="342"/>
                  </a:cubicBezTo>
                  <a:cubicBezTo>
                    <a:pt x="221" y="347"/>
                    <a:pt x="236" y="343"/>
                    <a:pt x="237" y="33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2" name="Freeform 124"/>
            <p:cNvSpPr>
              <a:spLocks noEditPoints="1"/>
            </p:cNvSpPr>
            <p:nvPr/>
          </p:nvSpPr>
          <p:spPr bwMode="auto">
            <a:xfrm>
              <a:off x="1298575" y="803275"/>
              <a:ext cx="1920875" cy="1477963"/>
            </a:xfrm>
            <a:custGeom>
              <a:avLst/>
              <a:gdLst/>
              <a:ahLst/>
              <a:cxnLst>
                <a:cxn ang="0">
                  <a:pos x="205" y="683"/>
                </a:cxn>
                <a:cxn ang="0">
                  <a:pos x="189" y="227"/>
                </a:cxn>
                <a:cxn ang="0">
                  <a:pos x="387" y="251"/>
                </a:cxn>
                <a:cxn ang="0">
                  <a:pos x="257" y="269"/>
                </a:cxn>
                <a:cxn ang="0">
                  <a:pos x="386" y="334"/>
                </a:cxn>
                <a:cxn ang="0">
                  <a:pos x="237" y="194"/>
                </a:cxn>
                <a:cxn ang="0">
                  <a:pos x="208" y="185"/>
                </a:cxn>
                <a:cxn ang="0">
                  <a:pos x="369" y="213"/>
                </a:cxn>
                <a:cxn ang="0">
                  <a:pos x="297" y="144"/>
                </a:cxn>
                <a:cxn ang="0">
                  <a:pos x="413" y="119"/>
                </a:cxn>
                <a:cxn ang="0">
                  <a:pos x="416" y="161"/>
                </a:cxn>
                <a:cxn ang="0">
                  <a:pos x="420" y="185"/>
                </a:cxn>
                <a:cxn ang="0">
                  <a:pos x="543" y="147"/>
                </a:cxn>
                <a:cxn ang="0">
                  <a:pos x="492" y="232"/>
                </a:cxn>
                <a:cxn ang="0">
                  <a:pos x="687" y="220"/>
                </a:cxn>
                <a:cxn ang="0">
                  <a:pos x="580" y="151"/>
                </a:cxn>
                <a:cxn ang="0">
                  <a:pos x="598" y="83"/>
                </a:cxn>
                <a:cxn ang="0">
                  <a:pos x="587" y="66"/>
                </a:cxn>
                <a:cxn ang="0">
                  <a:pos x="634" y="120"/>
                </a:cxn>
                <a:cxn ang="0">
                  <a:pos x="698" y="180"/>
                </a:cxn>
                <a:cxn ang="0">
                  <a:pos x="795" y="87"/>
                </a:cxn>
                <a:cxn ang="0">
                  <a:pos x="760" y="9"/>
                </a:cxn>
                <a:cxn ang="0">
                  <a:pos x="569" y="46"/>
                </a:cxn>
                <a:cxn ang="0">
                  <a:pos x="624" y="440"/>
                </a:cxn>
                <a:cxn ang="0">
                  <a:pos x="827" y="340"/>
                </a:cxn>
                <a:cxn ang="0">
                  <a:pos x="746" y="272"/>
                </a:cxn>
                <a:cxn ang="0">
                  <a:pos x="624" y="250"/>
                </a:cxn>
                <a:cxn ang="0">
                  <a:pos x="704" y="309"/>
                </a:cxn>
                <a:cxn ang="0">
                  <a:pos x="736" y="409"/>
                </a:cxn>
                <a:cxn ang="0">
                  <a:pos x="850" y="419"/>
                </a:cxn>
                <a:cxn ang="0">
                  <a:pos x="682" y="241"/>
                </a:cxn>
                <a:cxn ang="0">
                  <a:pos x="963" y="641"/>
                </a:cxn>
                <a:cxn ang="0">
                  <a:pos x="110" y="629"/>
                </a:cxn>
                <a:cxn ang="0">
                  <a:pos x="821" y="686"/>
                </a:cxn>
                <a:cxn ang="0">
                  <a:pos x="963" y="609"/>
                </a:cxn>
                <a:cxn ang="0">
                  <a:pos x="895" y="560"/>
                </a:cxn>
                <a:cxn ang="0">
                  <a:pos x="844" y="528"/>
                </a:cxn>
                <a:cxn ang="0">
                  <a:pos x="763" y="463"/>
                </a:cxn>
                <a:cxn ang="0">
                  <a:pos x="727" y="543"/>
                </a:cxn>
                <a:cxn ang="0">
                  <a:pos x="666" y="617"/>
                </a:cxn>
                <a:cxn ang="0">
                  <a:pos x="538" y="525"/>
                </a:cxn>
                <a:cxn ang="0">
                  <a:pos x="579" y="430"/>
                </a:cxn>
                <a:cxn ang="0">
                  <a:pos x="649" y="387"/>
                </a:cxn>
                <a:cxn ang="0">
                  <a:pos x="636" y="339"/>
                </a:cxn>
                <a:cxn ang="0">
                  <a:pos x="580" y="343"/>
                </a:cxn>
                <a:cxn ang="0">
                  <a:pos x="537" y="271"/>
                </a:cxn>
                <a:cxn ang="0">
                  <a:pos x="518" y="292"/>
                </a:cxn>
                <a:cxn ang="0">
                  <a:pos x="508" y="364"/>
                </a:cxn>
                <a:cxn ang="0">
                  <a:pos x="492" y="348"/>
                </a:cxn>
                <a:cxn ang="0">
                  <a:pos x="399" y="348"/>
                </a:cxn>
                <a:cxn ang="0">
                  <a:pos x="268" y="339"/>
                </a:cxn>
                <a:cxn ang="0">
                  <a:pos x="97" y="340"/>
                </a:cxn>
                <a:cxn ang="0">
                  <a:pos x="47" y="341"/>
                </a:cxn>
                <a:cxn ang="0">
                  <a:pos x="127" y="588"/>
                </a:cxn>
                <a:cxn ang="0">
                  <a:pos x="182" y="658"/>
                </a:cxn>
                <a:cxn ang="0">
                  <a:pos x="623" y="689"/>
                </a:cxn>
                <a:cxn ang="0">
                  <a:pos x="701" y="766"/>
                </a:cxn>
                <a:cxn ang="0">
                  <a:pos x="866" y="722"/>
                </a:cxn>
                <a:cxn ang="0">
                  <a:pos x="243" y="407"/>
                </a:cxn>
                <a:cxn ang="0">
                  <a:pos x="241" y="392"/>
                </a:cxn>
                <a:cxn ang="0">
                  <a:pos x="503" y="656"/>
                </a:cxn>
              </a:cxnLst>
              <a:rect l="0" t="0" r="r" b="b"/>
              <a:pathLst>
                <a:path w="1005" h="774">
                  <a:moveTo>
                    <a:pt x="198" y="678"/>
                  </a:moveTo>
                  <a:cubicBezTo>
                    <a:pt x="195" y="675"/>
                    <a:pt x="187" y="676"/>
                    <a:pt x="185" y="672"/>
                  </a:cubicBezTo>
                  <a:cubicBezTo>
                    <a:pt x="184" y="669"/>
                    <a:pt x="176" y="657"/>
                    <a:pt x="172" y="658"/>
                  </a:cubicBezTo>
                  <a:cubicBezTo>
                    <a:pt x="168" y="658"/>
                    <a:pt x="162" y="658"/>
                    <a:pt x="157" y="654"/>
                  </a:cubicBezTo>
                  <a:cubicBezTo>
                    <a:pt x="152" y="651"/>
                    <a:pt x="149" y="650"/>
                    <a:pt x="146" y="653"/>
                  </a:cubicBezTo>
                  <a:cubicBezTo>
                    <a:pt x="142" y="655"/>
                    <a:pt x="149" y="655"/>
                    <a:pt x="149" y="658"/>
                  </a:cubicBezTo>
                  <a:cubicBezTo>
                    <a:pt x="149" y="660"/>
                    <a:pt x="151" y="662"/>
                    <a:pt x="154" y="661"/>
                  </a:cubicBezTo>
                  <a:cubicBezTo>
                    <a:pt x="157" y="661"/>
                    <a:pt x="159" y="667"/>
                    <a:pt x="162" y="667"/>
                  </a:cubicBezTo>
                  <a:cubicBezTo>
                    <a:pt x="165" y="668"/>
                    <a:pt x="166" y="672"/>
                    <a:pt x="170" y="672"/>
                  </a:cubicBezTo>
                  <a:cubicBezTo>
                    <a:pt x="173" y="672"/>
                    <a:pt x="174" y="676"/>
                    <a:pt x="176" y="679"/>
                  </a:cubicBezTo>
                  <a:cubicBezTo>
                    <a:pt x="177" y="681"/>
                    <a:pt x="181" y="679"/>
                    <a:pt x="181" y="681"/>
                  </a:cubicBezTo>
                  <a:cubicBezTo>
                    <a:pt x="181" y="683"/>
                    <a:pt x="185" y="685"/>
                    <a:pt x="186" y="687"/>
                  </a:cubicBezTo>
                  <a:cubicBezTo>
                    <a:pt x="193" y="688"/>
                    <a:pt x="199" y="689"/>
                    <a:pt x="204" y="687"/>
                  </a:cubicBezTo>
                  <a:cubicBezTo>
                    <a:pt x="204" y="686"/>
                    <a:pt x="205" y="684"/>
                    <a:pt x="205" y="683"/>
                  </a:cubicBezTo>
                  <a:cubicBezTo>
                    <a:pt x="207" y="680"/>
                    <a:pt x="202" y="682"/>
                    <a:pt x="198" y="678"/>
                  </a:cubicBezTo>
                  <a:close/>
                  <a:moveTo>
                    <a:pt x="190" y="281"/>
                  </a:moveTo>
                  <a:cubicBezTo>
                    <a:pt x="199" y="283"/>
                    <a:pt x="200" y="299"/>
                    <a:pt x="206" y="299"/>
                  </a:cubicBezTo>
                  <a:cubicBezTo>
                    <a:pt x="210" y="299"/>
                    <a:pt x="207" y="294"/>
                    <a:pt x="213" y="294"/>
                  </a:cubicBezTo>
                  <a:cubicBezTo>
                    <a:pt x="220" y="294"/>
                    <a:pt x="218" y="291"/>
                    <a:pt x="224" y="291"/>
                  </a:cubicBezTo>
                  <a:cubicBezTo>
                    <a:pt x="230" y="292"/>
                    <a:pt x="235" y="290"/>
                    <a:pt x="235" y="283"/>
                  </a:cubicBezTo>
                  <a:cubicBezTo>
                    <a:pt x="235" y="276"/>
                    <a:pt x="240" y="273"/>
                    <a:pt x="246" y="272"/>
                  </a:cubicBezTo>
                  <a:cubicBezTo>
                    <a:pt x="252" y="270"/>
                    <a:pt x="246" y="263"/>
                    <a:pt x="255" y="261"/>
                  </a:cubicBezTo>
                  <a:cubicBezTo>
                    <a:pt x="263" y="259"/>
                    <a:pt x="287" y="249"/>
                    <a:pt x="291" y="246"/>
                  </a:cubicBezTo>
                  <a:cubicBezTo>
                    <a:pt x="295" y="243"/>
                    <a:pt x="286" y="239"/>
                    <a:pt x="277" y="233"/>
                  </a:cubicBezTo>
                  <a:cubicBezTo>
                    <a:pt x="268" y="228"/>
                    <a:pt x="261" y="226"/>
                    <a:pt x="254" y="231"/>
                  </a:cubicBezTo>
                  <a:cubicBezTo>
                    <a:pt x="247" y="235"/>
                    <a:pt x="252" y="226"/>
                    <a:pt x="247" y="228"/>
                  </a:cubicBezTo>
                  <a:cubicBezTo>
                    <a:pt x="241" y="231"/>
                    <a:pt x="226" y="224"/>
                    <a:pt x="224" y="222"/>
                  </a:cubicBezTo>
                  <a:cubicBezTo>
                    <a:pt x="222" y="219"/>
                    <a:pt x="195" y="227"/>
                    <a:pt x="189" y="227"/>
                  </a:cubicBezTo>
                  <a:cubicBezTo>
                    <a:pt x="182" y="227"/>
                    <a:pt x="189" y="234"/>
                    <a:pt x="194" y="238"/>
                  </a:cubicBezTo>
                  <a:cubicBezTo>
                    <a:pt x="198" y="241"/>
                    <a:pt x="183" y="252"/>
                    <a:pt x="186" y="255"/>
                  </a:cubicBezTo>
                  <a:cubicBezTo>
                    <a:pt x="189" y="257"/>
                    <a:pt x="183" y="264"/>
                    <a:pt x="176" y="272"/>
                  </a:cubicBezTo>
                  <a:cubicBezTo>
                    <a:pt x="169" y="280"/>
                    <a:pt x="181" y="279"/>
                    <a:pt x="190" y="281"/>
                  </a:cubicBezTo>
                  <a:close/>
                  <a:moveTo>
                    <a:pt x="440" y="322"/>
                  </a:moveTo>
                  <a:cubicBezTo>
                    <a:pt x="443" y="319"/>
                    <a:pt x="455" y="329"/>
                    <a:pt x="456" y="322"/>
                  </a:cubicBezTo>
                  <a:cubicBezTo>
                    <a:pt x="456" y="314"/>
                    <a:pt x="442" y="311"/>
                    <a:pt x="436" y="307"/>
                  </a:cubicBezTo>
                  <a:cubicBezTo>
                    <a:pt x="430" y="303"/>
                    <a:pt x="427" y="305"/>
                    <a:pt x="418" y="298"/>
                  </a:cubicBezTo>
                  <a:cubicBezTo>
                    <a:pt x="408" y="291"/>
                    <a:pt x="420" y="287"/>
                    <a:pt x="413" y="282"/>
                  </a:cubicBezTo>
                  <a:cubicBezTo>
                    <a:pt x="406" y="276"/>
                    <a:pt x="404" y="261"/>
                    <a:pt x="409" y="256"/>
                  </a:cubicBezTo>
                  <a:cubicBezTo>
                    <a:pt x="414" y="251"/>
                    <a:pt x="419" y="244"/>
                    <a:pt x="410" y="240"/>
                  </a:cubicBezTo>
                  <a:cubicBezTo>
                    <a:pt x="401" y="237"/>
                    <a:pt x="387" y="243"/>
                    <a:pt x="388" y="245"/>
                  </a:cubicBezTo>
                  <a:cubicBezTo>
                    <a:pt x="390" y="247"/>
                    <a:pt x="402" y="254"/>
                    <a:pt x="402" y="257"/>
                  </a:cubicBezTo>
                  <a:cubicBezTo>
                    <a:pt x="402" y="260"/>
                    <a:pt x="391" y="249"/>
                    <a:pt x="387" y="251"/>
                  </a:cubicBezTo>
                  <a:cubicBezTo>
                    <a:pt x="383" y="254"/>
                    <a:pt x="378" y="246"/>
                    <a:pt x="375" y="251"/>
                  </a:cubicBezTo>
                  <a:cubicBezTo>
                    <a:pt x="371" y="256"/>
                    <a:pt x="379" y="274"/>
                    <a:pt x="382" y="279"/>
                  </a:cubicBezTo>
                  <a:cubicBezTo>
                    <a:pt x="385" y="284"/>
                    <a:pt x="379" y="284"/>
                    <a:pt x="375" y="285"/>
                  </a:cubicBezTo>
                  <a:cubicBezTo>
                    <a:pt x="371" y="286"/>
                    <a:pt x="371" y="271"/>
                    <a:pt x="367" y="265"/>
                  </a:cubicBezTo>
                  <a:cubicBezTo>
                    <a:pt x="363" y="260"/>
                    <a:pt x="347" y="253"/>
                    <a:pt x="346" y="257"/>
                  </a:cubicBezTo>
                  <a:cubicBezTo>
                    <a:pt x="345" y="261"/>
                    <a:pt x="356" y="261"/>
                    <a:pt x="354" y="267"/>
                  </a:cubicBezTo>
                  <a:cubicBezTo>
                    <a:pt x="353" y="272"/>
                    <a:pt x="347" y="263"/>
                    <a:pt x="341" y="268"/>
                  </a:cubicBezTo>
                  <a:cubicBezTo>
                    <a:pt x="336" y="272"/>
                    <a:pt x="337" y="269"/>
                    <a:pt x="338" y="265"/>
                  </a:cubicBezTo>
                  <a:cubicBezTo>
                    <a:pt x="339" y="260"/>
                    <a:pt x="330" y="255"/>
                    <a:pt x="320" y="256"/>
                  </a:cubicBezTo>
                  <a:cubicBezTo>
                    <a:pt x="310" y="257"/>
                    <a:pt x="315" y="264"/>
                    <a:pt x="312" y="267"/>
                  </a:cubicBezTo>
                  <a:cubicBezTo>
                    <a:pt x="309" y="269"/>
                    <a:pt x="294" y="265"/>
                    <a:pt x="304" y="263"/>
                  </a:cubicBezTo>
                  <a:cubicBezTo>
                    <a:pt x="313" y="261"/>
                    <a:pt x="309" y="256"/>
                    <a:pt x="306" y="250"/>
                  </a:cubicBezTo>
                  <a:cubicBezTo>
                    <a:pt x="302" y="245"/>
                    <a:pt x="293" y="251"/>
                    <a:pt x="277" y="257"/>
                  </a:cubicBezTo>
                  <a:cubicBezTo>
                    <a:pt x="262" y="262"/>
                    <a:pt x="255" y="268"/>
                    <a:pt x="257" y="269"/>
                  </a:cubicBezTo>
                  <a:cubicBezTo>
                    <a:pt x="259" y="269"/>
                    <a:pt x="259" y="272"/>
                    <a:pt x="253" y="277"/>
                  </a:cubicBezTo>
                  <a:cubicBezTo>
                    <a:pt x="247" y="282"/>
                    <a:pt x="253" y="286"/>
                    <a:pt x="259" y="286"/>
                  </a:cubicBezTo>
                  <a:cubicBezTo>
                    <a:pt x="264" y="286"/>
                    <a:pt x="260" y="290"/>
                    <a:pt x="263" y="292"/>
                  </a:cubicBezTo>
                  <a:cubicBezTo>
                    <a:pt x="267" y="293"/>
                    <a:pt x="285" y="285"/>
                    <a:pt x="290" y="288"/>
                  </a:cubicBezTo>
                  <a:cubicBezTo>
                    <a:pt x="295" y="292"/>
                    <a:pt x="260" y="294"/>
                    <a:pt x="260" y="300"/>
                  </a:cubicBezTo>
                  <a:cubicBezTo>
                    <a:pt x="260" y="306"/>
                    <a:pt x="279" y="309"/>
                    <a:pt x="293" y="307"/>
                  </a:cubicBezTo>
                  <a:cubicBezTo>
                    <a:pt x="307" y="304"/>
                    <a:pt x="332" y="309"/>
                    <a:pt x="332" y="312"/>
                  </a:cubicBezTo>
                  <a:cubicBezTo>
                    <a:pt x="332" y="316"/>
                    <a:pt x="315" y="315"/>
                    <a:pt x="303" y="314"/>
                  </a:cubicBezTo>
                  <a:cubicBezTo>
                    <a:pt x="290" y="314"/>
                    <a:pt x="269" y="318"/>
                    <a:pt x="270" y="322"/>
                  </a:cubicBezTo>
                  <a:cubicBezTo>
                    <a:pt x="271" y="326"/>
                    <a:pt x="272" y="326"/>
                    <a:pt x="285" y="332"/>
                  </a:cubicBezTo>
                  <a:cubicBezTo>
                    <a:pt x="298" y="338"/>
                    <a:pt x="312" y="329"/>
                    <a:pt x="311" y="338"/>
                  </a:cubicBezTo>
                  <a:cubicBezTo>
                    <a:pt x="311" y="346"/>
                    <a:pt x="318" y="348"/>
                    <a:pt x="336" y="349"/>
                  </a:cubicBezTo>
                  <a:cubicBezTo>
                    <a:pt x="353" y="349"/>
                    <a:pt x="361" y="341"/>
                    <a:pt x="370" y="341"/>
                  </a:cubicBezTo>
                  <a:cubicBezTo>
                    <a:pt x="378" y="342"/>
                    <a:pt x="382" y="340"/>
                    <a:pt x="386" y="334"/>
                  </a:cubicBezTo>
                  <a:cubicBezTo>
                    <a:pt x="390" y="328"/>
                    <a:pt x="394" y="332"/>
                    <a:pt x="395" y="335"/>
                  </a:cubicBezTo>
                  <a:cubicBezTo>
                    <a:pt x="396" y="338"/>
                    <a:pt x="407" y="337"/>
                    <a:pt x="409" y="340"/>
                  </a:cubicBezTo>
                  <a:cubicBezTo>
                    <a:pt x="416" y="346"/>
                    <a:pt x="437" y="344"/>
                    <a:pt x="445" y="340"/>
                  </a:cubicBezTo>
                  <a:cubicBezTo>
                    <a:pt x="453" y="336"/>
                    <a:pt x="441" y="325"/>
                    <a:pt x="437" y="330"/>
                  </a:cubicBezTo>
                  <a:cubicBezTo>
                    <a:pt x="433" y="335"/>
                    <a:pt x="430" y="332"/>
                    <a:pt x="429" y="330"/>
                  </a:cubicBezTo>
                  <a:cubicBezTo>
                    <a:pt x="428" y="327"/>
                    <a:pt x="437" y="326"/>
                    <a:pt x="440" y="322"/>
                  </a:cubicBezTo>
                  <a:close/>
                  <a:moveTo>
                    <a:pt x="250" y="199"/>
                  </a:moveTo>
                  <a:cubicBezTo>
                    <a:pt x="259" y="200"/>
                    <a:pt x="268" y="192"/>
                    <a:pt x="267" y="188"/>
                  </a:cubicBezTo>
                  <a:cubicBezTo>
                    <a:pt x="267" y="183"/>
                    <a:pt x="245" y="199"/>
                    <a:pt x="250" y="199"/>
                  </a:cubicBezTo>
                  <a:close/>
                  <a:moveTo>
                    <a:pt x="208" y="185"/>
                  </a:moveTo>
                  <a:cubicBezTo>
                    <a:pt x="212" y="187"/>
                    <a:pt x="208" y="194"/>
                    <a:pt x="212" y="192"/>
                  </a:cubicBezTo>
                  <a:cubicBezTo>
                    <a:pt x="216" y="190"/>
                    <a:pt x="217" y="189"/>
                    <a:pt x="220" y="190"/>
                  </a:cubicBezTo>
                  <a:cubicBezTo>
                    <a:pt x="226" y="192"/>
                    <a:pt x="227" y="187"/>
                    <a:pt x="229" y="185"/>
                  </a:cubicBezTo>
                  <a:cubicBezTo>
                    <a:pt x="232" y="182"/>
                    <a:pt x="231" y="194"/>
                    <a:pt x="237" y="194"/>
                  </a:cubicBezTo>
                  <a:cubicBezTo>
                    <a:pt x="243" y="194"/>
                    <a:pt x="242" y="182"/>
                    <a:pt x="247" y="185"/>
                  </a:cubicBezTo>
                  <a:cubicBezTo>
                    <a:pt x="252" y="189"/>
                    <a:pt x="253" y="184"/>
                    <a:pt x="254" y="180"/>
                  </a:cubicBezTo>
                  <a:cubicBezTo>
                    <a:pt x="255" y="177"/>
                    <a:pt x="255" y="171"/>
                    <a:pt x="261" y="170"/>
                  </a:cubicBezTo>
                  <a:cubicBezTo>
                    <a:pt x="266" y="169"/>
                    <a:pt x="262" y="175"/>
                    <a:pt x="264" y="180"/>
                  </a:cubicBezTo>
                  <a:cubicBezTo>
                    <a:pt x="268" y="186"/>
                    <a:pt x="274" y="180"/>
                    <a:pt x="275" y="177"/>
                  </a:cubicBezTo>
                  <a:cubicBezTo>
                    <a:pt x="275" y="174"/>
                    <a:pt x="284" y="176"/>
                    <a:pt x="284" y="173"/>
                  </a:cubicBezTo>
                  <a:cubicBezTo>
                    <a:pt x="283" y="169"/>
                    <a:pt x="286" y="168"/>
                    <a:pt x="284" y="164"/>
                  </a:cubicBezTo>
                  <a:cubicBezTo>
                    <a:pt x="281" y="160"/>
                    <a:pt x="288" y="161"/>
                    <a:pt x="291" y="158"/>
                  </a:cubicBezTo>
                  <a:cubicBezTo>
                    <a:pt x="294" y="155"/>
                    <a:pt x="287" y="158"/>
                    <a:pt x="282" y="153"/>
                  </a:cubicBezTo>
                  <a:cubicBezTo>
                    <a:pt x="277" y="149"/>
                    <a:pt x="275" y="155"/>
                    <a:pt x="275" y="158"/>
                  </a:cubicBezTo>
                  <a:cubicBezTo>
                    <a:pt x="275" y="161"/>
                    <a:pt x="265" y="158"/>
                    <a:pt x="260" y="156"/>
                  </a:cubicBezTo>
                  <a:cubicBezTo>
                    <a:pt x="254" y="154"/>
                    <a:pt x="247" y="163"/>
                    <a:pt x="239" y="167"/>
                  </a:cubicBezTo>
                  <a:cubicBezTo>
                    <a:pt x="231" y="171"/>
                    <a:pt x="231" y="178"/>
                    <a:pt x="223" y="177"/>
                  </a:cubicBezTo>
                  <a:cubicBezTo>
                    <a:pt x="216" y="177"/>
                    <a:pt x="205" y="184"/>
                    <a:pt x="208" y="185"/>
                  </a:cubicBezTo>
                  <a:close/>
                  <a:moveTo>
                    <a:pt x="286" y="183"/>
                  </a:moveTo>
                  <a:cubicBezTo>
                    <a:pt x="279" y="183"/>
                    <a:pt x="280" y="190"/>
                    <a:pt x="288" y="190"/>
                  </a:cubicBezTo>
                  <a:cubicBezTo>
                    <a:pt x="296" y="190"/>
                    <a:pt x="298" y="193"/>
                    <a:pt x="287" y="192"/>
                  </a:cubicBezTo>
                  <a:cubicBezTo>
                    <a:pt x="275" y="192"/>
                    <a:pt x="270" y="202"/>
                    <a:pt x="278" y="200"/>
                  </a:cubicBezTo>
                  <a:cubicBezTo>
                    <a:pt x="286" y="198"/>
                    <a:pt x="296" y="198"/>
                    <a:pt x="290" y="200"/>
                  </a:cubicBezTo>
                  <a:cubicBezTo>
                    <a:pt x="284" y="202"/>
                    <a:pt x="268" y="203"/>
                    <a:pt x="270" y="206"/>
                  </a:cubicBezTo>
                  <a:cubicBezTo>
                    <a:pt x="271" y="208"/>
                    <a:pt x="278" y="208"/>
                    <a:pt x="284" y="210"/>
                  </a:cubicBezTo>
                  <a:cubicBezTo>
                    <a:pt x="291" y="213"/>
                    <a:pt x="295" y="214"/>
                    <a:pt x="300" y="209"/>
                  </a:cubicBezTo>
                  <a:cubicBezTo>
                    <a:pt x="305" y="203"/>
                    <a:pt x="311" y="198"/>
                    <a:pt x="309" y="205"/>
                  </a:cubicBezTo>
                  <a:cubicBezTo>
                    <a:pt x="306" y="213"/>
                    <a:pt x="317" y="207"/>
                    <a:pt x="330" y="207"/>
                  </a:cubicBezTo>
                  <a:cubicBezTo>
                    <a:pt x="344" y="206"/>
                    <a:pt x="328" y="215"/>
                    <a:pt x="314" y="216"/>
                  </a:cubicBezTo>
                  <a:cubicBezTo>
                    <a:pt x="300" y="217"/>
                    <a:pt x="302" y="224"/>
                    <a:pt x="313" y="226"/>
                  </a:cubicBezTo>
                  <a:cubicBezTo>
                    <a:pt x="324" y="229"/>
                    <a:pt x="348" y="219"/>
                    <a:pt x="353" y="214"/>
                  </a:cubicBezTo>
                  <a:cubicBezTo>
                    <a:pt x="359" y="208"/>
                    <a:pt x="364" y="217"/>
                    <a:pt x="369" y="213"/>
                  </a:cubicBezTo>
                  <a:cubicBezTo>
                    <a:pt x="375" y="209"/>
                    <a:pt x="385" y="213"/>
                    <a:pt x="395" y="211"/>
                  </a:cubicBezTo>
                  <a:cubicBezTo>
                    <a:pt x="404" y="209"/>
                    <a:pt x="406" y="191"/>
                    <a:pt x="399" y="188"/>
                  </a:cubicBezTo>
                  <a:cubicBezTo>
                    <a:pt x="392" y="185"/>
                    <a:pt x="392" y="192"/>
                    <a:pt x="386" y="193"/>
                  </a:cubicBezTo>
                  <a:cubicBezTo>
                    <a:pt x="381" y="194"/>
                    <a:pt x="378" y="187"/>
                    <a:pt x="373" y="182"/>
                  </a:cubicBezTo>
                  <a:cubicBezTo>
                    <a:pt x="369" y="178"/>
                    <a:pt x="372" y="169"/>
                    <a:pt x="365" y="170"/>
                  </a:cubicBezTo>
                  <a:cubicBezTo>
                    <a:pt x="359" y="171"/>
                    <a:pt x="345" y="182"/>
                    <a:pt x="353" y="183"/>
                  </a:cubicBezTo>
                  <a:cubicBezTo>
                    <a:pt x="362" y="184"/>
                    <a:pt x="359" y="188"/>
                    <a:pt x="354" y="190"/>
                  </a:cubicBezTo>
                  <a:cubicBezTo>
                    <a:pt x="350" y="192"/>
                    <a:pt x="365" y="196"/>
                    <a:pt x="363" y="199"/>
                  </a:cubicBezTo>
                  <a:cubicBezTo>
                    <a:pt x="361" y="202"/>
                    <a:pt x="338" y="199"/>
                    <a:pt x="337" y="194"/>
                  </a:cubicBezTo>
                  <a:cubicBezTo>
                    <a:pt x="336" y="189"/>
                    <a:pt x="318" y="180"/>
                    <a:pt x="310" y="182"/>
                  </a:cubicBezTo>
                  <a:cubicBezTo>
                    <a:pt x="303" y="184"/>
                    <a:pt x="306" y="176"/>
                    <a:pt x="298" y="176"/>
                  </a:cubicBezTo>
                  <a:cubicBezTo>
                    <a:pt x="291" y="175"/>
                    <a:pt x="293" y="182"/>
                    <a:pt x="286" y="183"/>
                  </a:cubicBezTo>
                  <a:close/>
                  <a:moveTo>
                    <a:pt x="312" y="147"/>
                  </a:moveTo>
                  <a:cubicBezTo>
                    <a:pt x="315" y="141"/>
                    <a:pt x="296" y="142"/>
                    <a:pt x="297" y="144"/>
                  </a:cubicBezTo>
                  <a:cubicBezTo>
                    <a:pt x="301" y="148"/>
                    <a:pt x="310" y="153"/>
                    <a:pt x="312" y="147"/>
                  </a:cubicBezTo>
                  <a:close/>
                  <a:moveTo>
                    <a:pt x="354" y="144"/>
                  </a:moveTo>
                  <a:cubicBezTo>
                    <a:pt x="360" y="143"/>
                    <a:pt x="357" y="138"/>
                    <a:pt x="347" y="140"/>
                  </a:cubicBezTo>
                  <a:cubicBezTo>
                    <a:pt x="336" y="141"/>
                    <a:pt x="318" y="141"/>
                    <a:pt x="318" y="149"/>
                  </a:cubicBezTo>
                  <a:cubicBezTo>
                    <a:pt x="318" y="155"/>
                    <a:pt x="322" y="158"/>
                    <a:pt x="333" y="159"/>
                  </a:cubicBezTo>
                  <a:cubicBezTo>
                    <a:pt x="345" y="160"/>
                    <a:pt x="355" y="149"/>
                    <a:pt x="349" y="149"/>
                  </a:cubicBezTo>
                  <a:cubicBezTo>
                    <a:pt x="344" y="149"/>
                    <a:pt x="347" y="145"/>
                    <a:pt x="354" y="144"/>
                  </a:cubicBezTo>
                  <a:close/>
                  <a:moveTo>
                    <a:pt x="329" y="135"/>
                  </a:moveTo>
                  <a:cubicBezTo>
                    <a:pt x="334" y="137"/>
                    <a:pt x="339" y="130"/>
                    <a:pt x="343" y="133"/>
                  </a:cubicBezTo>
                  <a:cubicBezTo>
                    <a:pt x="346" y="136"/>
                    <a:pt x="362" y="139"/>
                    <a:pt x="362" y="131"/>
                  </a:cubicBezTo>
                  <a:cubicBezTo>
                    <a:pt x="362" y="123"/>
                    <a:pt x="342" y="122"/>
                    <a:pt x="337" y="125"/>
                  </a:cubicBezTo>
                  <a:cubicBezTo>
                    <a:pt x="332" y="128"/>
                    <a:pt x="309" y="129"/>
                    <a:pt x="316" y="134"/>
                  </a:cubicBezTo>
                  <a:cubicBezTo>
                    <a:pt x="320" y="137"/>
                    <a:pt x="324" y="133"/>
                    <a:pt x="329" y="135"/>
                  </a:cubicBezTo>
                  <a:close/>
                  <a:moveTo>
                    <a:pt x="413" y="119"/>
                  </a:moveTo>
                  <a:cubicBezTo>
                    <a:pt x="419" y="115"/>
                    <a:pt x="430" y="122"/>
                    <a:pt x="428" y="126"/>
                  </a:cubicBezTo>
                  <a:cubicBezTo>
                    <a:pt x="426" y="131"/>
                    <a:pt x="409" y="125"/>
                    <a:pt x="410" y="129"/>
                  </a:cubicBezTo>
                  <a:cubicBezTo>
                    <a:pt x="410" y="131"/>
                    <a:pt x="412" y="137"/>
                    <a:pt x="424" y="133"/>
                  </a:cubicBezTo>
                  <a:cubicBezTo>
                    <a:pt x="436" y="130"/>
                    <a:pt x="446" y="132"/>
                    <a:pt x="454" y="139"/>
                  </a:cubicBezTo>
                  <a:cubicBezTo>
                    <a:pt x="462" y="145"/>
                    <a:pt x="470" y="148"/>
                    <a:pt x="475" y="141"/>
                  </a:cubicBezTo>
                  <a:cubicBezTo>
                    <a:pt x="481" y="135"/>
                    <a:pt x="468" y="134"/>
                    <a:pt x="471" y="129"/>
                  </a:cubicBezTo>
                  <a:cubicBezTo>
                    <a:pt x="473" y="124"/>
                    <a:pt x="463" y="121"/>
                    <a:pt x="457" y="121"/>
                  </a:cubicBezTo>
                  <a:cubicBezTo>
                    <a:pt x="452" y="121"/>
                    <a:pt x="450" y="111"/>
                    <a:pt x="445" y="113"/>
                  </a:cubicBezTo>
                  <a:cubicBezTo>
                    <a:pt x="441" y="115"/>
                    <a:pt x="438" y="118"/>
                    <a:pt x="438" y="112"/>
                  </a:cubicBezTo>
                  <a:cubicBezTo>
                    <a:pt x="438" y="105"/>
                    <a:pt x="412" y="105"/>
                    <a:pt x="405" y="107"/>
                  </a:cubicBezTo>
                  <a:cubicBezTo>
                    <a:pt x="399" y="110"/>
                    <a:pt x="407" y="123"/>
                    <a:pt x="413" y="119"/>
                  </a:cubicBezTo>
                  <a:close/>
                  <a:moveTo>
                    <a:pt x="416" y="161"/>
                  </a:moveTo>
                  <a:cubicBezTo>
                    <a:pt x="420" y="156"/>
                    <a:pt x="400" y="140"/>
                    <a:pt x="399" y="148"/>
                  </a:cubicBezTo>
                  <a:cubicBezTo>
                    <a:pt x="398" y="155"/>
                    <a:pt x="412" y="166"/>
                    <a:pt x="416" y="161"/>
                  </a:cubicBezTo>
                  <a:close/>
                  <a:moveTo>
                    <a:pt x="481" y="96"/>
                  </a:moveTo>
                  <a:cubicBezTo>
                    <a:pt x="485" y="90"/>
                    <a:pt x="460" y="85"/>
                    <a:pt x="466" y="90"/>
                  </a:cubicBezTo>
                  <a:cubicBezTo>
                    <a:pt x="470" y="93"/>
                    <a:pt x="478" y="102"/>
                    <a:pt x="481" y="96"/>
                  </a:cubicBezTo>
                  <a:close/>
                  <a:moveTo>
                    <a:pt x="425" y="209"/>
                  </a:moveTo>
                  <a:cubicBezTo>
                    <a:pt x="428" y="205"/>
                    <a:pt x="417" y="197"/>
                    <a:pt x="414" y="204"/>
                  </a:cubicBezTo>
                  <a:cubicBezTo>
                    <a:pt x="411" y="211"/>
                    <a:pt x="421" y="213"/>
                    <a:pt x="425" y="209"/>
                  </a:cubicBezTo>
                  <a:close/>
                  <a:moveTo>
                    <a:pt x="481" y="174"/>
                  </a:moveTo>
                  <a:cubicBezTo>
                    <a:pt x="481" y="179"/>
                    <a:pt x="469" y="173"/>
                    <a:pt x="460" y="170"/>
                  </a:cubicBezTo>
                  <a:cubicBezTo>
                    <a:pt x="451" y="166"/>
                    <a:pt x="457" y="177"/>
                    <a:pt x="464" y="183"/>
                  </a:cubicBezTo>
                  <a:cubicBezTo>
                    <a:pt x="471" y="189"/>
                    <a:pt x="460" y="186"/>
                    <a:pt x="451" y="179"/>
                  </a:cubicBezTo>
                  <a:cubicBezTo>
                    <a:pt x="441" y="173"/>
                    <a:pt x="442" y="184"/>
                    <a:pt x="447" y="187"/>
                  </a:cubicBezTo>
                  <a:cubicBezTo>
                    <a:pt x="451" y="191"/>
                    <a:pt x="446" y="196"/>
                    <a:pt x="440" y="188"/>
                  </a:cubicBezTo>
                  <a:cubicBezTo>
                    <a:pt x="434" y="180"/>
                    <a:pt x="431" y="171"/>
                    <a:pt x="421" y="171"/>
                  </a:cubicBezTo>
                  <a:cubicBezTo>
                    <a:pt x="412" y="170"/>
                    <a:pt x="416" y="180"/>
                    <a:pt x="420" y="185"/>
                  </a:cubicBezTo>
                  <a:cubicBezTo>
                    <a:pt x="425" y="191"/>
                    <a:pt x="430" y="193"/>
                    <a:pt x="438" y="197"/>
                  </a:cubicBezTo>
                  <a:cubicBezTo>
                    <a:pt x="446" y="202"/>
                    <a:pt x="459" y="195"/>
                    <a:pt x="465" y="197"/>
                  </a:cubicBezTo>
                  <a:cubicBezTo>
                    <a:pt x="471" y="198"/>
                    <a:pt x="458" y="206"/>
                    <a:pt x="462" y="211"/>
                  </a:cubicBezTo>
                  <a:cubicBezTo>
                    <a:pt x="466" y="216"/>
                    <a:pt x="477" y="212"/>
                    <a:pt x="486" y="212"/>
                  </a:cubicBezTo>
                  <a:cubicBezTo>
                    <a:pt x="494" y="211"/>
                    <a:pt x="490" y="206"/>
                    <a:pt x="495" y="203"/>
                  </a:cubicBezTo>
                  <a:cubicBezTo>
                    <a:pt x="500" y="199"/>
                    <a:pt x="490" y="200"/>
                    <a:pt x="494" y="191"/>
                  </a:cubicBezTo>
                  <a:cubicBezTo>
                    <a:pt x="498" y="183"/>
                    <a:pt x="482" y="169"/>
                    <a:pt x="481" y="174"/>
                  </a:cubicBezTo>
                  <a:close/>
                  <a:moveTo>
                    <a:pt x="502" y="145"/>
                  </a:moveTo>
                  <a:cubicBezTo>
                    <a:pt x="510" y="145"/>
                    <a:pt x="516" y="144"/>
                    <a:pt x="522" y="141"/>
                  </a:cubicBezTo>
                  <a:cubicBezTo>
                    <a:pt x="529" y="139"/>
                    <a:pt x="519" y="139"/>
                    <a:pt x="523" y="133"/>
                  </a:cubicBezTo>
                  <a:cubicBezTo>
                    <a:pt x="528" y="127"/>
                    <a:pt x="512" y="126"/>
                    <a:pt x="511" y="128"/>
                  </a:cubicBezTo>
                  <a:cubicBezTo>
                    <a:pt x="510" y="130"/>
                    <a:pt x="491" y="116"/>
                    <a:pt x="488" y="121"/>
                  </a:cubicBezTo>
                  <a:cubicBezTo>
                    <a:pt x="485" y="125"/>
                    <a:pt x="495" y="145"/>
                    <a:pt x="502" y="145"/>
                  </a:cubicBezTo>
                  <a:close/>
                  <a:moveTo>
                    <a:pt x="543" y="147"/>
                  </a:moveTo>
                  <a:cubicBezTo>
                    <a:pt x="542" y="144"/>
                    <a:pt x="504" y="149"/>
                    <a:pt x="510" y="153"/>
                  </a:cubicBezTo>
                  <a:cubicBezTo>
                    <a:pt x="520" y="161"/>
                    <a:pt x="544" y="150"/>
                    <a:pt x="543" y="147"/>
                  </a:cubicBezTo>
                  <a:close/>
                  <a:moveTo>
                    <a:pt x="537" y="220"/>
                  </a:moveTo>
                  <a:cubicBezTo>
                    <a:pt x="546" y="220"/>
                    <a:pt x="542" y="209"/>
                    <a:pt x="532" y="201"/>
                  </a:cubicBezTo>
                  <a:cubicBezTo>
                    <a:pt x="522" y="194"/>
                    <a:pt x="499" y="209"/>
                    <a:pt x="503" y="212"/>
                  </a:cubicBezTo>
                  <a:cubicBezTo>
                    <a:pt x="508" y="216"/>
                    <a:pt x="528" y="221"/>
                    <a:pt x="537" y="220"/>
                  </a:cubicBezTo>
                  <a:close/>
                  <a:moveTo>
                    <a:pt x="473" y="290"/>
                  </a:moveTo>
                  <a:cubicBezTo>
                    <a:pt x="484" y="298"/>
                    <a:pt x="481" y="284"/>
                    <a:pt x="493" y="285"/>
                  </a:cubicBezTo>
                  <a:cubicBezTo>
                    <a:pt x="506" y="285"/>
                    <a:pt x="506" y="265"/>
                    <a:pt x="508" y="257"/>
                  </a:cubicBezTo>
                  <a:cubicBezTo>
                    <a:pt x="510" y="250"/>
                    <a:pt x="498" y="250"/>
                    <a:pt x="501" y="256"/>
                  </a:cubicBezTo>
                  <a:cubicBezTo>
                    <a:pt x="504" y="261"/>
                    <a:pt x="501" y="267"/>
                    <a:pt x="500" y="260"/>
                  </a:cubicBezTo>
                  <a:cubicBezTo>
                    <a:pt x="499" y="254"/>
                    <a:pt x="489" y="260"/>
                    <a:pt x="486" y="255"/>
                  </a:cubicBezTo>
                  <a:cubicBezTo>
                    <a:pt x="482" y="250"/>
                    <a:pt x="497" y="249"/>
                    <a:pt x="500" y="243"/>
                  </a:cubicBezTo>
                  <a:cubicBezTo>
                    <a:pt x="504" y="236"/>
                    <a:pt x="489" y="237"/>
                    <a:pt x="492" y="232"/>
                  </a:cubicBezTo>
                  <a:cubicBezTo>
                    <a:pt x="496" y="227"/>
                    <a:pt x="470" y="233"/>
                    <a:pt x="478" y="236"/>
                  </a:cubicBezTo>
                  <a:cubicBezTo>
                    <a:pt x="485" y="239"/>
                    <a:pt x="478" y="243"/>
                    <a:pt x="471" y="238"/>
                  </a:cubicBezTo>
                  <a:cubicBezTo>
                    <a:pt x="464" y="233"/>
                    <a:pt x="445" y="241"/>
                    <a:pt x="452" y="247"/>
                  </a:cubicBezTo>
                  <a:cubicBezTo>
                    <a:pt x="457" y="251"/>
                    <a:pt x="474" y="244"/>
                    <a:pt x="464" y="257"/>
                  </a:cubicBezTo>
                  <a:cubicBezTo>
                    <a:pt x="455" y="270"/>
                    <a:pt x="451" y="253"/>
                    <a:pt x="442" y="255"/>
                  </a:cubicBezTo>
                  <a:cubicBezTo>
                    <a:pt x="433" y="256"/>
                    <a:pt x="437" y="267"/>
                    <a:pt x="450" y="271"/>
                  </a:cubicBezTo>
                  <a:cubicBezTo>
                    <a:pt x="464" y="275"/>
                    <a:pt x="462" y="283"/>
                    <a:pt x="473" y="290"/>
                  </a:cubicBezTo>
                  <a:close/>
                  <a:moveTo>
                    <a:pt x="555" y="210"/>
                  </a:moveTo>
                  <a:cubicBezTo>
                    <a:pt x="558" y="220"/>
                    <a:pt x="562" y="213"/>
                    <a:pt x="568" y="217"/>
                  </a:cubicBezTo>
                  <a:cubicBezTo>
                    <a:pt x="573" y="221"/>
                    <a:pt x="582" y="224"/>
                    <a:pt x="586" y="220"/>
                  </a:cubicBezTo>
                  <a:cubicBezTo>
                    <a:pt x="591" y="216"/>
                    <a:pt x="593" y="213"/>
                    <a:pt x="594" y="216"/>
                  </a:cubicBezTo>
                  <a:cubicBezTo>
                    <a:pt x="597" y="222"/>
                    <a:pt x="608" y="223"/>
                    <a:pt x="632" y="223"/>
                  </a:cubicBezTo>
                  <a:cubicBezTo>
                    <a:pt x="656" y="224"/>
                    <a:pt x="650" y="213"/>
                    <a:pt x="657" y="217"/>
                  </a:cubicBezTo>
                  <a:cubicBezTo>
                    <a:pt x="664" y="221"/>
                    <a:pt x="680" y="221"/>
                    <a:pt x="687" y="220"/>
                  </a:cubicBezTo>
                  <a:cubicBezTo>
                    <a:pt x="694" y="218"/>
                    <a:pt x="697" y="207"/>
                    <a:pt x="697" y="202"/>
                  </a:cubicBezTo>
                  <a:cubicBezTo>
                    <a:pt x="696" y="196"/>
                    <a:pt x="643" y="192"/>
                    <a:pt x="633" y="197"/>
                  </a:cubicBezTo>
                  <a:cubicBezTo>
                    <a:pt x="624" y="203"/>
                    <a:pt x="609" y="195"/>
                    <a:pt x="601" y="199"/>
                  </a:cubicBezTo>
                  <a:cubicBezTo>
                    <a:pt x="594" y="203"/>
                    <a:pt x="596" y="194"/>
                    <a:pt x="583" y="193"/>
                  </a:cubicBezTo>
                  <a:cubicBezTo>
                    <a:pt x="569" y="193"/>
                    <a:pt x="584" y="186"/>
                    <a:pt x="586" y="183"/>
                  </a:cubicBezTo>
                  <a:cubicBezTo>
                    <a:pt x="589" y="180"/>
                    <a:pt x="566" y="172"/>
                    <a:pt x="556" y="174"/>
                  </a:cubicBezTo>
                  <a:cubicBezTo>
                    <a:pt x="547" y="176"/>
                    <a:pt x="541" y="171"/>
                    <a:pt x="532" y="167"/>
                  </a:cubicBezTo>
                  <a:cubicBezTo>
                    <a:pt x="523" y="163"/>
                    <a:pt x="499" y="163"/>
                    <a:pt x="504" y="171"/>
                  </a:cubicBezTo>
                  <a:cubicBezTo>
                    <a:pt x="507" y="176"/>
                    <a:pt x="536" y="186"/>
                    <a:pt x="539" y="181"/>
                  </a:cubicBezTo>
                  <a:cubicBezTo>
                    <a:pt x="542" y="176"/>
                    <a:pt x="550" y="187"/>
                    <a:pt x="554" y="193"/>
                  </a:cubicBezTo>
                  <a:cubicBezTo>
                    <a:pt x="559" y="198"/>
                    <a:pt x="551" y="200"/>
                    <a:pt x="555" y="210"/>
                  </a:cubicBezTo>
                  <a:close/>
                  <a:moveTo>
                    <a:pt x="580" y="151"/>
                  </a:moveTo>
                  <a:cubicBezTo>
                    <a:pt x="571" y="147"/>
                    <a:pt x="560" y="156"/>
                    <a:pt x="569" y="160"/>
                  </a:cubicBezTo>
                  <a:cubicBezTo>
                    <a:pt x="577" y="163"/>
                    <a:pt x="589" y="156"/>
                    <a:pt x="580" y="151"/>
                  </a:cubicBezTo>
                  <a:close/>
                  <a:moveTo>
                    <a:pt x="508" y="95"/>
                  </a:moveTo>
                  <a:cubicBezTo>
                    <a:pt x="516" y="99"/>
                    <a:pt x="511" y="104"/>
                    <a:pt x="519" y="107"/>
                  </a:cubicBezTo>
                  <a:cubicBezTo>
                    <a:pt x="527" y="111"/>
                    <a:pt x="550" y="103"/>
                    <a:pt x="552" y="108"/>
                  </a:cubicBezTo>
                  <a:cubicBezTo>
                    <a:pt x="554" y="114"/>
                    <a:pt x="529" y="114"/>
                    <a:pt x="532" y="118"/>
                  </a:cubicBezTo>
                  <a:cubicBezTo>
                    <a:pt x="536" y="121"/>
                    <a:pt x="550" y="127"/>
                    <a:pt x="548" y="130"/>
                  </a:cubicBezTo>
                  <a:cubicBezTo>
                    <a:pt x="546" y="133"/>
                    <a:pt x="572" y="141"/>
                    <a:pt x="575" y="137"/>
                  </a:cubicBezTo>
                  <a:cubicBezTo>
                    <a:pt x="577" y="133"/>
                    <a:pt x="584" y="134"/>
                    <a:pt x="591" y="137"/>
                  </a:cubicBezTo>
                  <a:cubicBezTo>
                    <a:pt x="597" y="139"/>
                    <a:pt x="598" y="121"/>
                    <a:pt x="602" y="124"/>
                  </a:cubicBezTo>
                  <a:cubicBezTo>
                    <a:pt x="607" y="127"/>
                    <a:pt x="606" y="118"/>
                    <a:pt x="614" y="115"/>
                  </a:cubicBezTo>
                  <a:cubicBezTo>
                    <a:pt x="621" y="112"/>
                    <a:pt x="632" y="111"/>
                    <a:pt x="633" y="108"/>
                  </a:cubicBezTo>
                  <a:cubicBezTo>
                    <a:pt x="633" y="106"/>
                    <a:pt x="631" y="102"/>
                    <a:pt x="622" y="103"/>
                  </a:cubicBezTo>
                  <a:cubicBezTo>
                    <a:pt x="613" y="104"/>
                    <a:pt x="607" y="101"/>
                    <a:pt x="611" y="96"/>
                  </a:cubicBezTo>
                  <a:cubicBezTo>
                    <a:pt x="615" y="91"/>
                    <a:pt x="601" y="89"/>
                    <a:pt x="606" y="85"/>
                  </a:cubicBezTo>
                  <a:cubicBezTo>
                    <a:pt x="611" y="81"/>
                    <a:pt x="596" y="77"/>
                    <a:pt x="598" y="83"/>
                  </a:cubicBezTo>
                  <a:cubicBezTo>
                    <a:pt x="599" y="89"/>
                    <a:pt x="589" y="84"/>
                    <a:pt x="587" y="78"/>
                  </a:cubicBezTo>
                  <a:cubicBezTo>
                    <a:pt x="586" y="73"/>
                    <a:pt x="565" y="71"/>
                    <a:pt x="552" y="59"/>
                  </a:cubicBezTo>
                  <a:cubicBezTo>
                    <a:pt x="538" y="47"/>
                    <a:pt x="524" y="55"/>
                    <a:pt x="532" y="56"/>
                  </a:cubicBezTo>
                  <a:cubicBezTo>
                    <a:pt x="540" y="58"/>
                    <a:pt x="540" y="62"/>
                    <a:pt x="533" y="61"/>
                  </a:cubicBezTo>
                  <a:cubicBezTo>
                    <a:pt x="527" y="61"/>
                    <a:pt x="515" y="62"/>
                    <a:pt x="526" y="66"/>
                  </a:cubicBezTo>
                  <a:cubicBezTo>
                    <a:pt x="536" y="70"/>
                    <a:pt x="525" y="71"/>
                    <a:pt x="516" y="71"/>
                  </a:cubicBezTo>
                  <a:cubicBezTo>
                    <a:pt x="508" y="71"/>
                    <a:pt x="507" y="82"/>
                    <a:pt x="518" y="84"/>
                  </a:cubicBezTo>
                  <a:cubicBezTo>
                    <a:pt x="529" y="85"/>
                    <a:pt x="521" y="92"/>
                    <a:pt x="512" y="89"/>
                  </a:cubicBezTo>
                  <a:cubicBezTo>
                    <a:pt x="503" y="87"/>
                    <a:pt x="500" y="91"/>
                    <a:pt x="508" y="95"/>
                  </a:cubicBezTo>
                  <a:close/>
                  <a:moveTo>
                    <a:pt x="569" y="46"/>
                  </a:moveTo>
                  <a:cubicBezTo>
                    <a:pt x="576" y="41"/>
                    <a:pt x="581" y="44"/>
                    <a:pt x="575" y="47"/>
                  </a:cubicBezTo>
                  <a:cubicBezTo>
                    <a:pt x="569" y="50"/>
                    <a:pt x="571" y="52"/>
                    <a:pt x="580" y="52"/>
                  </a:cubicBezTo>
                  <a:cubicBezTo>
                    <a:pt x="588" y="51"/>
                    <a:pt x="576" y="54"/>
                    <a:pt x="576" y="59"/>
                  </a:cubicBezTo>
                  <a:cubicBezTo>
                    <a:pt x="576" y="64"/>
                    <a:pt x="586" y="61"/>
                    <a:pt x="587" y="66"/>
                  </a:cubicBezTo>
                  <a:cubicBezTo>
                    <a:pt x="587" y="71"/>
                    <a:pt x="609" y="73"/>
                    <a:pt x="615" y="67"/>
                  </a:cubicBezTo>
                  <a:cubicBezTo>
                    <a:pt x="622" y="61"/>
                    <a:pt x="619" y="69"/>
                    <a:pt x="619" y="73"/>
                  </a:cubicBezTo>
                  <a:cubicBezTo>
                    <a:pt x="618" y="77"/>
                    <a:pt x="649" y="80"/>
                    <a:pt x="651" y="75"/>
                  </a:cubicBezTo>
                  <a:cubicBezTo>
                    <a:pt x="652" y="70"/>
                    <a:pt x="657" y="72"/>
                    <a:pt x="663" y="74"/>
                  </a:cubicBezTo>
                  <a:cubicBezTo>
                    <a:pt x="669" y="75"/>
                    <a:pt x="698" y="68"/>
                    <a:pt x="699" y="62"/>
                  </a:cubicBezTo>
                  <a:cubicBezTo>
                    <a:pt x="699" y="56"/>
                    <a:pt x="708" y="65"/>
                    <a:pt x="699" y="72"/>
                  </a:cubicBezTo>
                  <a:cubicBezTo>
                    <a:pt x="689" y="78"/>
                    <a:pt x="670" y="77"/>
                    <a:pt x="662" y="80"/>
                  </a:cubicBezTo>
                  <a:cubicBezTo>
                    <a:pt x="653" y="82"/>
                    <a:pt x="667" y="88"/>
                    <a:pt x="676" y="95"/>
                  </a:cubicBezTo>
                  <a:cubicBezTo>
                    <a:pt x="684" y="101"/>
                    <a:pt x="665" y="98"/>
                    <a:pt x="657" y="89"/>
                  </a:cubicBezTo>
                  <a:cubicBezTo>
                    <a:pt x="649" y="81"/>
                    <a:pt x="631" y="81"/>
                    <a:pt x="621" y="81"/>
                  </a:cubicBezTo>
                  <a:cubicBezTo>
                    <a:pt x="612" y="82"/>
                    <a:pt x="615" y="99"/>
                    <a:pt x="622" y="99"/>
                  </a:cubicBezTo>
                  <a:cubicBezTo>
                    <a:pt x="629" y="99"/>
                    <a:pt x="636" y="102"/>
                    <a:pt x="643" y="113"/>
                  </a:cubicBezTo>
                  <a:cubicBezTo>
                    <a:pt x="650" y="124"/>
                    <a:pt x="665" y="121"/>
                    <a:pt x="665" y="126"/>
                  </a:cubicBezTo>
                  <a:cubicBezTo>
                    <a:pt x="665" y="131"/>
                    <a:pt x="645" y="122"/>
                    <a:pt x="634" y="120"/>
                  </a:cubicBezTo>
                  <a:cubicBezTo>
                    <a:pt x="623" y="118"/>
                    <a:pt x="606" y="125"/>
                    <a:pt x="605" y="133"/>
                  </a:cubicBezTo>
                  <a:cubicBezTo>
                    <a:pt x="605" y="141"/>
                    <a:pt x="621" y="140"/>
                    <a:pt x="632" y="134"/>
                  </a:cubicBezTo>
                  <a:cubicBezTo>
                    <a:pt x="643" y="127"/>
                    <a:pt x="635" y="136"/>
                    <a:pt x="630" y="141"/>
                  </a:cubicBezTo>
                  <a:cubicBezTo>
                    <a:pt x="624" y="146"/>
                    <a:pt x="643" y="150"/>
                    <a:pt x="643" y="156"/>
                  </a:cubicBezTo>
                  <a:cubicBezTo>
                    <a:pt x="643" y="162"/>
                    <a:pt x="629" y="160"/>
                    <a:pt x="628" y="154"/>
                  </a:cubicBezTo>
                  <a:cubicBezTo>
                    <a:pt x="626" y="149"/>
                    <a:pt x="621" y="143"/>
                    <a:pt x="608" y="144"/>
                  </a:cubicBezTo>
                  <a:cubicBezTo>
                    <a:pt x="595" y="145"/>
                    <a:pt x="599" y="154"/>
                    <a:pt x="607" y="155"/>
                  </a:cubicBezTo>
                  <a:cubicBezTo>
                    <a:pt x="615" y="156"/>
                    <a:pt x="615" y="162"/>
                    <a:pt x="606" y="162"/>
                  </a:cubicBezTo>
                  <a:cubicBezTo>
                    <a:pt x="597" y="162"/>
                    <a:pt x="577" y="168"/>
                    <a:pt x="583" y="174"/>
                  </a:cubicBezTo>
                  <a:cubicBezTo>
                    <a:pt x="590" y="180"/>
                    <a:pt x="616" y="174"/>
                    <a:pt x="620" y="178"/>
                  </a:cubicBezTo>
                  <a:cubicBezTo>
                    <a:pt x="625" y="182"/>
                    <a:pt x="637" y="183"/>
                    <a:pt x="640" y="179"/>
                  </a:cubicBezTo>
                  <a:cubicBezTo>
                    <a:pt x="643" y="174"/>
                    <a:pt x="653" y="176"/>
                    <a:pt x="663" y="176"/>
                  </a:cubicBezTo>
                  <a:cubicBezTo>
                    <a:pt x="673" y="176"/>
                    <a:pt x="676" y="178"/>
                    <a:pt x="680" y="182"/>
                  </a:cubicBezTo>
                  <a:cubicBezTo>
                    <a:pt x="685" y="186"/>
                    <a:pt x="693" y="184"/>
                    <a:pt x="698" y="180"/>
                  </a:cubicBezTo>
                  <a:cubicBezTo>
                    <a:pt x="704" y="176"/>
                    <a:pt x="704" y="176"/>
                    <a:pt x="711" y="176"/>
                  </a:cubicBezTo>
                  <a:cubicBezTo>
                    <a:pt x="718" y="176"/>
                    <a:pt x="719" y="172"/>
                    <a:pt x="716" y="166"/>
                  </a:cubicBezTo>
                  <a:cubicBezTo>
                    <a:pt x="712" y="161"/>
                    <a:pt x="703" y="170"/>
                    <a:pt x="702" y="166"/>
                  </a:cubicBezTo>
                  <a:cubicBezTo>
                    <a:pt x="701" y="161"/>
                    <a:pt x="693" y="160"/>
                    <a:pt x="679" y="162"/>
                  </a:cubicBezTo>
                  <a:cubicBezTo>
                    <a:pt x="665" y="164"/>
                    <a:pt x="671" y="153"/>
                    <a:pt x="679" y="155"/>
                  </a:cubicBezTo>
                  <a:cubicBezTo>
                    <a:pt x="688" y="158"/>
                    <a:pt x="699" y="157"/>
                    <a:pt x="709" y="154"/>
                  </a:cubicBezTo>
                  <a:cubicBezTo>
                    <a:pt x="718" y="152"/>
                    <a:pt x="711" y="147"/>
                    <a:pt x="711" y="143"/>
                  </a:cubicBezTo>
                  <a:cubicBezTo>
                    <a:pt x="711" y="139"/>
                    <a:pt x="723" y="142"/>
                    <a:pt x="732" y="142"/>
                  </a:cubicBezTo>
                  <a:cubicBezTo>
                    <a:pt x="741" y="142"/>
                    <a:pt x="754" y="127"/>
                    <a:pt x="754" y="119"/>
                  </a:cubicBezTo>
                  <a:cubicBezTo>
                    <a:pt x="755" y="110"/>
                    <a:pt x="734" y="112"/>
                    <a:pt x="724" y="112"/>
                  </a:cubicBezTo>
                  <a:cubicBezTo>
                    <a:pt x="714" y="112"/>
                    <a:pt x="731" y="105"/>
                    <a:pt x="750" y="106"/>
                  </a:cubicBezTo>
                  <a:cubicBezTo>
                    <a:pt x="769" y="107"/>
                    <a:pt x="760" y="98"/>
                    <a:pt x="764" y="95"/>
                  </a:cubicBezTo>
                  <a:cubicBezTo>
                    <a:pt x="767" y="92"/>
                    <a:pt x="776" y="99"/>
                    <a:pt x="786" y="97"/>
                  </a:cubicBezTo>
                  <a:cubicBezTo>
                    <a:pt x="795" y="95"/>
                    <a:pt x="789" y="87"/>
                    <a:pt x="795" y="87"/>
                  </a:cubicBezTo>
                  <a:cubicBezTo>
                    <a:pt x="800" y="87"/>
                    <a:pt x="810" y="80"/>
                    <a:pt x="831" y="68"/>
                  </a:cubicBezTo>
                  <a:cubicBezTo>
                    <a:pt x="851" y="57"/>
                    <a:pt x="867" y="59"/>
                    <a:pt x="868" y="52"/>
                  </a:cubicBezTo>
                  <a:cubicBezTo>
                    <a:pt x="869" y="46"/>
                    <a:pt x="840" y="52"/>
                    <a:pt x="835" y="50"/>
                  </a:cubicBezTo>
                  <a:cubicBezTo>
                    <a:pt x="830" y="48"/>
                    <a:pt x="855" y="43"/>
                    <a:pt x="861" y="44"/>
                  </a:cubicBezTo>
                  <a:cubicBezTo>
                    <a:pt x="867" y="46"/>
                    <a:pt x="875" y="44"/>
                    <a:pt x="896" y="34"/>
                  </a:cubicBezTo>
                  <a:cubicBezTo>
                    <a:pt x="916" y="24"/>
                    <a:pt x="907" y="22"/>
                    <a:pt x="899" y="23"/>
                  </a:cubicBezTo>
                  <a:cubicBezTo>
                    <a:pt x="890" y="25"/>
                    <a:pt x="881" y="22"/>
                    <a:pt x="881" y="16"/>
                  </a:cubicBezTo>
                  <a:cubicBezTo>
                    <a:pt x="882" y="11"/>
                    <a:pt x="869" y="16"/>
                    <a:pt x="868" y="13"/>
                  </a:cubicBezTo>
                  <a:cubicBezTo>
                    <a:pt x="868" y="10"/>
                    <a:pt x="856" y="11"/>
                    <a:pt x="843" y="16"/>
                  </a:cubicBezTo>
                  <a:cubicBezTo>
                    <a:pt x="830" y="21"/>
                    <a:pt x="842" y="11"/>
                    <a:pt x="847" y="9"/>
                  </a:cubicBezTo>
                  <a:cubicBezTo>
                    <a:pt x="853" y="7"/>
                    <a:pt x="814" y="9"/>
                    <a:pt x="808" y="5"/>
                  </a:cubicBezTo>
                  <a:cubicBezTo>
                    <a:pt x="801" y="0"/>
                    <a:pt x="794" y="12"/>
                    <a:pt x="788" y="6"/>
                  </a:cubicBezTo>
                  <a:cubicBezTo>
                    <a:pt x="782" y="0"/>
                    <a:pt x="766" y="5"/>
                    <a:pt x="768" y="10"/>
                  </a:cubicBezTo>
                  <a:cubicBezTo>
                    <a:pt x="770" y="14"/>
                    <a:pt x="766" y="14"/>
                    <a:pt x="760" y="9"/>
                  </a:cubicBezTo>
                  <a:cubicBezTo>
                    <a:pt x="754" y="4"/>
                    <a:pt x="742" y="10"/>
                    <a:pt x="732" y="8"/>
                  </a:cubicBezTo>
                  <a:cubicBezTo>
                    <a:pt x="721" y="7"/>
                    <a:pt x="726" y="17"/>
                    <a:pt x="714" y="12"/>
                  </a:cubicBezTo>
                  <a:cubicBezTo>
                    <a:pt x="703" y="7"/>
                    <a:pt x="690" y="9"/>
                    <a:pt x="694" y="11"/>
                  </a:cubicBezTo>
                  <a:cubicBezTo>
                    <a:pt x="697" y="12"/>
                    <a:pt x="693" y="15"/>
                    <a:pt x="688" y="14"/>
                  </a:cubicBezTo>
                  <a:cubicBezTo>
                    <a:pt x="683" y="12"/>
                    <a:pt x="678" y="14"/>
                    <a:pt x="681" y="19"/>
                  </a:cubicBezTo>
                  <a:cubicBezTo>
                    <a:pt x="683" y="24"/>
                    <a:pt x="662" y="18"/>
                    <a:pt x="662" y="23"/>
                  </a:cubicBezTo>
                  <a:cubicBezTo>
                    <a:pt x="662" y="29"/>
                    <a:pt x="655" y="32"/>
                    <a:pt x="649" y="27"/>
                  </a:cubicBezTo>
                  <a:cubicBezTo>
                    <a:pt x="643" y="22"/>
                    <a:pt x="624" y="20"/>
                    <a:pt x="629" y="25"/>
                  </a:cubicBezTo>
                  <a:cubicBezTo>
                    <a:pt x="635" y="29"/>
                    <a:pt x="612" y="27"/>
                    <a:pt x="618" y="31"/>
                  </a:cubicBezTo>
                  <a:cubicBezTo>
                    <a:pt x="624" y="36"/>
                    <a:pt x="611" y="39"/>
                    <a:pt x="611" y="37"/>
                  </a:cubicBezTo>
                  <a:cubicBezTo>
                    <a:pt x="611" y="34"/>
                    <a:pt x="598" y="30"/>
                    <a:pt x="593" y="34"/>
                  </a:cubicBezTo>
                  <a:cubicBezTo>
                    <a:pt x="588" y="39"/>
                    <a:pt x="587" y="44"/>
                    <a:pt x="584" y="41"/>
                  </a:cubicBezTo>
                  <a:cubicBezTo>
                    <a:pt x="582" y="38"/>
                    <a:pt x="571" y="39"/>
                    <a:pt x="560" y="43"/>
                  </a:cubicBezTo>
                  <a:cubicBezTo>
                    <a:pt x="550" y="47"/>
                    <a:pt x="562" y="50"/>
                    <a:pt x="569" y="46"/>
                  </a:cubicBezTo>
                  <a:close/>
                  <a:moveTo>
                    <a:pt x="695" y="477"/>
                  </a:moveTo>
                  <a:cubicBezTo>
                    <a:pt x="698" y="477"/>
                    <a:pt x="705" y="464"/>
                    <a:pt x="696" y="465"/>
                  </a:cubicBezTo>
                  <a:cubicBezTo>
                    <a:pt x="687" y="465"/>
                    <a:pt x="689" y="478"/>
                    <a:pt x="695" y="477"/>
                  </a:cubicBezTo>
                  <a:close/>
                  <a:moveTo>
                    <a:pt x="651" y="466"/>
                  </a:moveTo>
                  <a:cubicBezTo>
                    <a:pt x="659" y="471"/>
                    <a:pt x="671" y="458"/>
                    <a:pt x="670" y="454"/>
                  </a:cubicBezTo>
                  <a:cubicBezTo>
                    <a:pt x="669" y="450"/>
                    <a:pt x="641" y="460"/>
                    <a:pt x="651" y="466"/>
                  </a:cubicBezTo>
                  <a:close/>
                  <a:moveTo>
                    <a:pt x="687" y="439"/>
                  </a:moveTo>
                  <a:cubicBezTo>
                    <a:pt x="688" y="434"/>
                    <a:pt x="670" y="432"/>
                    <a:pt x="671" y="426"/>
                  </a:cubicBezTo>
                  <a:cubicBezTo>
                    <a:pt x="672" y="421"/>
                    <a:pt x="655" y="416"/>
                    <a:pt x="649" y="413"/>
                  </a:cubicBezTo>
                  <a:cubicBezTo>
                    <a:pt x="644" y="410"/>
                    <a:pt x="635" y="409"/>
                    <a:pt x="635" y="403"/>
                  </a:cubicBezTo>
                  <a:cubicBezTo>
                    <a:pt x="635" y="397"/>
                    <a:pt x="623" y="401"/>
                    <a:pt x="623" y="410"/>
                  </a:cubicBezTo>
                  <a:cubicBezTo>
                    <a:pt x="622" y="419"/>
                    <a:pt x="617" y="417"/>
                    <a:pt x="620" y="426"/>
                  </a:cubicBezTo>
                  <a:cubicBezTo>
                    <a:pt x="622" y="434"/>
                    <a:pt x="609" y="436"/>
                    <a:pt x="610" y="441"/>
                  </a:cubicBezTo>
                  <a:cubicBezTo>
                    <a:pt x="612" y="445"/>
                    <a:pt x="618" y="440"/>
                    <a:pt x="624" y="440"/>
                  </a:cubicBezTo>
                  <a:cubicBezTo>
                    <a:pt x="630" y="440"/>
                    <a:pt x="623" y="448"/>
                    <a:pt x="630" y="449"/>
                  </a:cubicBezTo>
                  <a:cubicBezTo>
                    <a:pt x="636" y="450"/>
                    <a:pt x="647" y="443"/>
                    <a:pt x="649" y="439"/>
                  </a:cubicBezTo>
                  <a:cubicBezTo>
                    <a:pt x="652" y="435"/>
                    <a:pt x="657" y="433"/>
                    <a:pt x="664" y="438"/>
                  </a:cubicBezTo>
                  <a:cubicBezTo>
                    <a:pt x="671" y="443"/>
                    <a:pt x="686" y="444"/>
                    <a:pt x="687" y="439"/>
                  </a:cubicBezTo>
                  <a:close/>
                  <a:moveTo>
                    <a:pt x="850" y="395"/>
                  </a:moveTo>
                  <a:cubicBezTo>
                    <a:pt x="856" y="395"/>
                    <a:pt x="857" y="403"/>
                    <a:pt x="867" y="411"/>
                  </a:cubicBezTo>
                  <a:cubicBezTo>
                    <a:pt x="876" y="419"/>
                    <a:pt x="877" y="413"/>
                    <a:pt x="879" y="408"/>
                  </a:cubicBezTo>
                  <a:cubicBezTo>
                    <a:pt x="880" y="402"/>
                    <a:pt x="891" y="407"/>
                    <a:pt x="890" y="401"/>
                  </a:cubicBezTo>
                  <a:cubicBezTo>
                    <a:pt x="890" y="396"/>
                    <a:pt x="899" y="389"/>
                    <a:pt x="905" y="387"/>
                  </a:cubicBezTo>
                  <a:cubicBezTo>
                    <a:pt x="911" y="384"/>
                    <a:pt x="900" y="378"/>
                    <a:pt x="892" y="379"/>
                  </a:cubicBezTo>
                  <a:cubicBezTo>
                    <a:pt x="884" y="379"/>
                    <a:pt x="882" y="374"/>
                    <a:pt x="882" y="370"/>
                  </a:cubicBezTo>
                  <a:cubicBezTo>
                    <a:pt x="882" y="367"/>
                    <a:pt x="867" y="358"/>
                    <a:pt x="862" y="360"/>
                  </a:cubicBezTo>
                  <a:cubicBezTo>
                    <a:pt x="857" y="361"/>
                    <a:pt x="849" y="353"/>
                    <a:pt x="842" y="353"/>
                  </a:cubicBezTo>
                  <a:cubicBezTo>
                    <a:pt x="836" y="352"/>
                    <a:pt x="826" y="347"/>
                    <a:pt x="827" y="340"/>
                  </a:cubicBezTo>
                  <a:cubicBezTo>
                    <a:pt x="828" y="333"/>
                    <a:pt x="840" y="342"/>
                    <a:pt x="843" y="337"/>
                  </a:cubicBezTo>
                  <a:cubicBezTo>
                    <a:pt x="845" y="331"/>
                    <a:pt x="830" y="334"/>
                    <a:pt x="830" y="330"/>
                  </a:cubicBezTo>
                  <a:cubicBezTo>
                    <a:pt x="829" y="326"/>
                    <a:pt x="833" y="328"/>
                    <a:pt x="836" y="325"/>
                  </a:cubicBezTo>
                  <a:cubicBezTo>
                    <a:pt x="839" y="323"/>
                    <a:pt x="834" y="318"/>
                    <a:pt x="830" y="316"/>
                  </a:cubicBezTo>
                  <a:cubicBezTo>
                    <a:pt x="827" y="314"/>
                    <a:pt x="826" y="320"/>
                    <a:pt x="822" y="320"/>
                  </a:cubicBezTo>
                  <a:cubicBezTo>
                    <a:pt x="819" y="320"/>
                    <a:pt x="822" y="314"/>
                    <a:pt x="824" y="311"/>
                  </a:cubicBezTo>
                  <a:cubicBezTo>
                    <a:pt x="827" y="307"/>
                    <a:pt x="813" y="303"/>
                    <a:pt x="807" y="305"/>
                  </a:cubicBezTo>
                  <a:cubicBezTo>
                    <a:pt x="801" y="307"/>
                    <a:pt x="799" y="304"/>
                    <a:pt x="799" y="300"/>
                  </a:cubicBezTo>
                  <a:cubicBezTo>
                    <a:pt x="799" y="296"/>
                    <a:pt x="788" y="300"/>
                    <a:pt x="784" y="303"/>
                  </a:cubicBezTo>
                  <a:cubicBezTo>
                    <a:pt x="780" y="306"/>
                    <a:pt x="775" y="300"/>
                    <a:pt x="780" y="299"/>
                  </a:cubicBezTo>
                  <a:cubicBezTo>
                    <a:pt x="785" y="299"/>
                    <a:pt x="791" y="295"/>
                    <a:pt x="790" y="290"/>
                  </a:cubicBezTo>
                  <a:cubicBezTo>
                    <a:pt x="788" y="286"/>
                    <a:pt x="775" y="285"/>
                    <a:pt x="773" y="291"/>
                  </a:cubicBezTo>
                  <a:cubicBezTo>
                    <a:pt x="770" y="296"/>
                    <a:pt x="760" y="285"/>
                    <a:pt x="760" y="280"/>
                  </a:cubicBezTo>
                  <a:cubicBezTo>
                    <a:pt x="760" y="276"/>
                    <a:pt x="744" y="280"/>
                    <a:pt x="746" y="272"/>
                  </a:cubicBezTo>
                  <a:cubicBezTo>
                    <a:pt x="748" y="265"/>
                    <a:pt x="727" y="263"/>
                    <a:pt x="722" y="263"/>
                  </a:cubicBezTo>
                  <a:cubicBezTo>
                    <a:pt x="716" y="263"/>
                    <a:pt x="708" y="267"/>
                    <a:pt x="709" y="272"/>
                  </a:cubicBezTo>
                  <a:cubicBezTo>
                    <a:pt x="710" y="277"/>
                    <a:pt x="703" y="275"/>
                    <a:pt x="702" y="270"/>
                  </a:cubicBezTo>
                  <a:cubicBezTo>
                    <a:pt x="701" y="264"/>
                    <a:pt x="688" y="276"/>
                    <a:pt x="684" y="276"/>
                  </a:cubicBezTo>
                  <a:cubicBezTo>
                    <a:pt x="680" y="276"/>
                    <a:pt x="686" y="261"/>
                    <a:pt x="684" y="257"/>
                  </a:cubicBezTo>
                  <a:cubicBezTo>
                    <a:pt x="682" y="252"/>
                    <a:pt x="679" y="251"/>
                    <a:pt x="676" y="243"/>
                  </a:cubicBezTo>
                  <a:cubicBezTo>
                    <a:pt x="673" y="236"/>
                    <a:pt x="658" y="239"/>
                    <a:pt x="654" y="243"/>
                  </a:cubicBezTo>
                  <a:cubicBezTo>
                    <a:pt x="650" y="248"/>
                    <a:pt x="637" y="246"/>
                    <a:pt x="630" y="253"/>
                  </a:cubicBezTo>
                  <a:cubicBezTo>
                    <a:pt x="623" y="260"/>
                    <a:pt x="631" y="267"/>
                    <a:pt x="634" y="269"/>
                  </a:cubicBezTo>
                  <a:cubicBezTo>
                    <a:pt x="637" y="272"/>
                    <a:pt x="623" y="276"/>
                    <a:pt x="628" y="280"/>
                  </a:cubicBezTo>
                  <a:cubicBezTo>
                    <a:pt x="632" y="284"/>
                    <a:pt x="639" y="282"/>
                    <a:pt x="640" y="288"/>
                  </a:cubicBezTo>
                  <a:cubicBezTo>
                    <a:pt x="640" y="295"/>
                    <a:pt x="623" y="286"/>
                    <a:pt x="621" y="281"/>
                  </a:cubicBezTo>
                  <a:cubicBezTo>
                    <a:pt x="618" y="275"/>
                    <a:pt x="622" y="270"/>
                    <a:pt x="618" y="266"/>
                  </a:cubicBezTo>
                  <a:cubicBezTo>
                    <a:pt x="615" y="262"/>
                    <a:pt x="618" y="257"/>
                    <a:pt x="624" y="250"/>
                  </a:cubicBezTo>
                  <a:cubicBezTo>
                    <a:pt x="631" y="243"/>
                    <a:pt x="636" y="244"/>
                    <a:pt x="636" y="240"/>
                  </a:cubicBezTo>
                  <a:cubicBezTo>
                    <a:pt x="636" y="236"/>
                    <a:pt x="608" y="236"/>
                    <a:pt x="591" y="251"/>
                  </a:cubicBezTo>
                  <a:cubicBezTo>
                    <a:pt x="575" y="266"/>
                    <a:pt x="580" y="286"/>
                    <a:pt x="581" y="290"/>
                  </a:cubicBezTo>
                  <a:cubicBezTo>
                    <a:pt x="582" y="294"/>
                    <a:pt x="596" y="292"/>
                    <a:pt x="605" y="295"/>
                  </a:cubicBezTo>
                  <a:cubicBezTo>
                    <a:pt x="613" y="297"/>
                    <a:pt x="609" y="301"/>
                    <a:pt x="602" y="300"/>
                  </a:cubicBezTo>
                  <a:cubicBezTo>
                    <a:pt x="596" y="299"/>
                    <a:pt x="585" y="297"/>
                    <a:pt x="585" y="301"/>
                  </a:cubicBezTo>
                  <a:cubicBezTo>
                    <a:pt x="586" y="306"/>
                    <a:pt x="599" y="314"/>
                    <a:pt x="607" y="312"/>
                  </a:cubicBezTo>
                  <a:cubicBezTo>
                    <a:pt x="615" y="310"/>
                    <a:pt x="615" y="310"/>
                    <a:pt x="619" y="315"/>
                  </a:cubicBezTo>
                  <a:cubicBezTo>
                    <a:pt x="622" y="319"/>
                    <a:pt x="632" y="318"/>
                    <a:pt x="641" y="318"/>
                  </a:cubicBezTo>
                  <a:cubicBezTo>
                    <a:pt x="651" y="319"/>
                    <a:pt x="662" y="322"/>
                    <a:pt x="666" y="323"/>
                  </a:cubicBezTo>
                  <a:cubicBezTo>
                    <a:pt x="671" y="323"/>
                    <a:pt x="676" y="320"/>
                    <a:pt x="678" y="318"/>
                  </a:cubicBezTo>
                  <a:cubicBezTo>
                    <a:pt x="679" y="315"/>
                    <a:pt x="698" y="322"/>
                    <a:pt x="703" y="321"/>
                  </a:cubicBezTo>
                  <a:cubicBezTo>
                    <a:pt x="709" y="321"/>
                    <a:pt x="705" y="316"/>
                    <a:pt x="702" y="314"/>
                  </a:cubicBezTo>
                  <a:cubicBezTo>
                    <a:pt x="698" y="313"/>
                    <a:pt x="700" y="306"/>
                    <a:pt x="704" y="309"/>
                  </a:cubicBezTo>
                  <a:cubicBezTo>
                    <a:pt x="709" y="311"/>
                    <a:pt x="716" y="313"/>
                    <a:pt x="718" y="317"/>
                  </a:cubicBezTo>
                  <a:cubicBezTo>
                    <a:pt x="719" y="321"/>
                    <a:pt x="723" y="319"/>
                    <a:pt x="724" y="323"/>
                  </a:cubicBezTo>
                  <a:cubicBezTo>
                    <a:pt x="724" y="326"/>
                    <a:pt x="740" y="330"/>
                    <a:pt x="741" y="334"/>
                  </a:cubicBezTo>
                  <a:cubicBezTo>
                    <a:pt x="741" y="338"/>
                    <a:pt x="725" y="340"/>
                    <a:pt x="730" y="344"/>
                  </a:cubicBezTo>
                  <a:cubicBezTo>
                    <a:pt x="734" y="347"/>
                    <a:pt x="741" y="339"/>
                    <a:pt x="747" y="339"/>
                  </a:cubicBezTo>
                  <a:cubicBezTo>
                    <a:pt x="753" y="338"/>
                    <a:pt x="753" y="352"/>
                    <a:pt x="758" y="350"/>
                  </a:cubicBezTo>
                  <a:cubicBezTo>
                    <a:pt x="764" y="347"/>
                    <a:pt x="769" y="352"/>
                    <a:pt x="775" y="361"/>
                  </a:cubicBezTo>
                  <a:cubicBezTo>
                    <a:pt x="781" y="369"/>
                    <a:pt x="774" y="377"/>
                    <a:pt x="775" y="380"/>
                  </a:cubicBezTo>
                  <a:cubicBezTo>
                    <a:pt x="775" y="383"/>
                    <a:pt x="787" y="382"/>
                    <a:pt x="793" y="379"/>
                  </a:cubicBezTo>
                  <a:cubicBezTo>
                    <a:pt x="800" y="375"/>
                    <a:pt x="806" y="383"/>
                    <a:pt x="811" y="387"/>
                  </a:cubicBezTo>
                  <a:cubicBezTo>
                    <a:pt x="816" y="392"/>
                    <a:pt x="792" y="399"/>
                    <a:pt x="794" y="395"/>
                  </a:cubicBezTo>
                  <a:cubicBezTo>
                    <a:pt x="796" y="391"/>
                    <a:pt x="780" y="379"/>
                    <a:pt x="766" y="385"/>
                  </a:cubicBezTo>
                  <a:cubicBezTo>
                    <a:pt x="751" y="390"/>
                    <a:pt x="761" y="399"/>
                    <a:pt x="763" y="404"/>
                  </a:cubicBezTo>
                  <a:cubicBezTo>
                    <a:pt x="764" y="409"/>
                    <a:pt x="750" y="414"/>
                    <a:pt x="736" y="409"/>
                  </a:cubicBezTo>
                  <a:cubicBezTo>
                    <a:pt x="723" y="405"/>
                    <a:pt x="727" y="412"/>
                    <a:pt x="721" y="412"/>
                  </a:cubicBezTo>
                  <a:cubicBezTo>
                    <a:pt x="716" y="412"/>
                    <a:pt x="710" y="421"/>
                    <a:pt x="715" y="426"/>
                  </a:cubicBezTo>
                  <a:cubicBezTo>
                    <a:pt x="720" y="432"/>
                    <a:pt x="731" y="427"/>
                    <a:pt x="740" y="427"/>
                  </a:cubicBezTo>
                  <a:cubicBezTo>
                    <a:pt x="749" y="428"/>
                    <a:pt x="750" y="430"/>
                    <a:pt x="751" y="425"/>
                  </a:cubicBezTo>
                  <a:cubicBezTo>
                    <a:pt x="752" y="420"/>
                    <a:pt x="761" y="423"/>
                    <a:pt x="768" y="424"/>
                  </a:cubicBezTo>
                  <a:cubicBezTo>
                    <a:pt x="774" y="426"/>
                    <a:pt x="773" y="435"/>
                    <a:pt x="781" y="436"/>
                  </a:cubicBezTo>
                  <a:cubicBezTo>
                    <a:pt x="789" y="437"/>
                    <a:pt x="782" y="445"/>
                    <a:pt x="787" y="450"/>
                  </a:cubicBezTo>
                  <a:cubicBezTo>
                    <a:pt x="792" y="456"/>
                    <a:pt x="808" y="453"/>
                    <a:pt x="814" y="459"/>
                  </a:cubicBezTo>
                  <a:cubicBezTo>
                    <a:pt x="820" y="465"/>
                    <a:pt x="846" y="476"/>
                    <a:pt x="849" y="472"/>
                  </a:cubicBezTo>
                  <a:cubicBezTo>
                    <a:pt x="853" y="467"/>
                    <a:pt x="827" y="444"/>
                    <a:pt x="820" y="442"/>
                  </a:cubicBezTo>
                  <a:cubicBezTo>
                    <a:pt x="812" y="440"/>
                    <a:pt x="827" y="438"/>
                    <a:pt x="837" y="445"/>
                  </a:cubicBezTo>
                  <a:cubicBezTo>
                    <a:pt x="846" y="453"/>
                    <a:pt x="860" y="456"/>
                    <a:pt x="867" y="447"/>
                  </a:cubicBezTo>
                  <a:cubicBezTo>
                    <a:pt x="874" y="438"/>
                    <a:pt x="861" y="441"/>
                    <a:pt x="861" y="434"/>
                  </a:cubicBezTo>
                  <a:cubicBezTo>
                    <a:pt x="861" y="428"/>
                    <a:pt x="857" y="419"/>
                    <a:pt x="850" y="419"/>
                  </a:cubicBezTo>
                  <a:cubicBezTo>
                    <a:pt x="843" y="419"/>
                    <a:pt x="825" y="405"/>
                    <a:pt x="831" y="402"/>
                  </a:cubicBezTo>
                  <a:cubicBezTo>
                    <a:pt x="838" y="399"/>
                    <a:pt x="829" y="395"/>
                    <a:pt x="834" y="389"/>
                  </a:cubicBezTo>
                  <a:cubicBezTo>
                    <a:pt x="839" y="384"/>
                    <a:pt x="844" y="394"/>
                    <a:pt x="850" y="395"/>
                  </a:cubicBezTo>
                  <a:close/>
                  <a:moveTo>
                    <a:pt x="745" y="371"/>
                  </a:moveTo>
                  <a:cubicBezTo>
                    <a:pt x="751" y="370"/>
                    <a:pt x="750" y="360"/>
                    <a:pt x="746" y="356"/>
                  </a:cubicBezTo>
                  <a:cubicBezTo>
                    <a:pt x="744" y="352"/>
                    <a:pt x="737" y="352"/>
                    <a:pt x="732" y="352"/>
                  </a:cubicBezTo>
                  <a:cubicBezTo>
                    <a:pt x="726" y="353"/>
                    <a:pt x="717" y="361"/>
                    <a:pt x="722" y="370"/>
                  </a:cubicBezTo>
                  <a:cubicBezTo>
                    <a:pt x="727" y="378"/>
                    <a:pt x="739" y="372"/>
                    <a:pt x="745" y="371"/>
                  </a:cubicBezTo>
                  <a:close/>
                  <a:moveTo>
                    <a:pt x="682" y="241"/>
                  </a:moveTo>
                  <a:cubicBezTo>
                    <a:pt x="679" y="247"/>
                    <a:pt x="689" y="247"/>
                    <a:pt x="689" y="255"/>
                  </a:cubicBezTo>
                  <a:cubicBezTo>
                    <a:pt x="690" y="262"/>
                    <a:pt x="699" y="265"/>
                    <a:pt x="706" y="260"/>
                  </a:cubicBezTo>
                  <a:cubicBezTo>
                    <a:pt x="713" y="256"/>
                    <a:pt x="733" y="261"/>
                    <a:pt x="733" y="256"/>
                  </a:cubicBezTo>
                  <a:cubicBezTo>
                    <a:pt x="733" y="250"/>
                    <a:pt x="712" y="240"/>
                    <a:pt x="705" y="242"/>
                  </a:cubicBezTo>
                  <a:cubicBezTo>
                    <a:pt x="697" y="243"/>
                    <a:pt x="685" y="234"/>
                    <a:pt x="682" y="241"/>
                  </a:cubicBezTo>
                  <a:close/>
                  <a:moveTo>
                    <a:pt x="870" y="666"/>
                  </a:moveTo>
                  <a:cubicBezTo>
                    <a:pt x="871" y="670"/>
                    <a:pt x="900" y="682"/>
                    <a:pt x="901" y="677"/>
                  </a:cubicBezTo>
                  <a:cubicBezTo>
                    <a:pt x="902" y="671"/>
                    <a:pt x="869" y="663"/>
                    <a:pt x="870" y="666"/>
                  </a:cubicBezTo>
                  <a:close/>
                  <a:moveTo>
                    <a:pt x="997" y="696"/>
                  </a:moveTo>
                  <a:cubicBezTo>
                    <a:pt x="995" y="700"/>
                    <a:pt x="992" y="693"/>
                    <a:pt x="996" y="690"/>
                  </a:cubicBezTo>
                  <a:cubicBezTo>
                    <a:pt x="1000" y="687"/>
                    <a:pt x="995" y="685"/>
                    <a:pt x="991" y="687"/>
                  </a:cubicBezTo>
                  <a:cubicBezTo>
                    <a:pt x="987" y="689"/>
                    <a:pt x="988" y="678"/>
                    <a:pt x="992" y="676"/>
                  </a:cubicBezTo>
                  <a:cubicBezTo>
                    <a:pt x="996" y="674"/>
                    <a:pt x="983" y="670"/>
                    <a:pt x="983" y="674"/>
                  </a:cubicBezTo>
                  <a:cubicBezTo>
                    <a:pt x="983" y="678"/>
                    <a:pt x="974" y="675"/>
                    <a:pt x="973" y="672"/>
                  </a:cubicBezTo>
                  <a:cubicBezTo>
                    <a:pt x="972" y="669"/>
                    <a:pt x="966" y="668"/>
                    <a:pt x="968" y="665"/>
                  </a:cubicBezTo>
                  <a:cubicBezTo>
                    <a:pt x="970" y="663"/>
                    <a:pt x="960" y="662"/>
                    <a:pt x="959" y="666"/>
                  </a:cubicBezTo>
                  <a:cubicBezTo>
                    <a:pt x="958" y="670"/>
                    <a:pt x="955" y="663"/>
                    <a:pt x="960" y="658"/>
                  </a:cubicBezTo>
                  <a:cubicBezTo>
                    <a:pt x="965" y="652"/>
                    <a:pt x="964" y="648"/>
                    <a:pt x="968" y="645"/>
                  </a:cubicBezTo>
                  <a:cubicBezTo>
                    <a:pt x="973" y="642"/>
                    <a:pt x="968" y="639"/>
                    <a:pt x="963" y="641"/>
                  </a:cubicBezTo>
                  <a:cubicBezTo>
                    <a:pt x="958" y="643"/>
                    <a:pt x="945" y="662"/>
                    <a:pt x="945" y="667"/>
                  </a:cubicBezTo>
                  <a:cubicBezTo>
                    <a:pt x="945" y="672"/>
                    <a:pt x="944" y="678"/>
                    <a:pt x="940" y="677"/>
                  </a:cubicBezTo>
                  <a:cubicBezTo>
                    <a:pt x="935" y="677"/>
                    <a:pt x="930" y="681"/>
                    <a:pt x="933" y="684"/>
                  </a:cubicBezTo>
                  <a:cubicBezTo>
                    <a:pt x="937" y="687"/>
                    <a:pt x="924" y="694"/>
                    <a:pt x="930" y="698"/>
                  </a:cubicBezTo>
                  <a:cubicBezTo>
                    <a:pt x="934" y="700"/>
                    <a:pt x="941" y="697"/>
                    <a:pt x="947" y="697"/>
                  </a:cubicBezTo>
                  <a:cubicBezTo>
                    <a:pt x="953" y="698"/>
                    <a:pt x="958" y="698"/>
                    <a:pt x="963" y="695"/>
                  </a:cubicBezTo>
                  <a:cubicBezTo>
                    <a:pt x="968" y="691"/>
                    <a:pt x="968" y="698"/>
                    <a:pt x="974" y="697"/>
                  </a:cubicBezTo>
                  <a:cubicBezTo>
                    <a:pt x="979" y="697"/>
                    <a:pt x="971" y="702"/>
                    <a:pt x="971" y="705"/>
                  </a:cubicBezTo>
                  <a:cubicBezTo>
                    <a:pt x="971" y="709"/>
                    <a:pt x="977" y="703"/>
                    <a:pt x="981" y="701"/>
                  </a:cubicBezTo>
                  <a:cubicBezTo>
                    <a:pt x="985" y="699"/>
                    <a:pt x="990" y="701"/>
                    <a:pt x="988" y="705"/>
                  </a:cubicBezTo>
                  <a:cubicBezTo>
                    <a:pt x="986" y="708"/>
                    <a:pt x="999" y="711"/>
                    <a:pt x="1002" y="706"/>
                  </a:cubicBezTo>
                  <a:cubicBezTo>
                    <a:pt x="1005" y="701"/>
                    <a:pt x="999" y="692"/>
                    <a:pt x="997" y="696"/>
                  </a:cubicBezTo>
                  <a:close/>
                  <a:moveTo>
                    <a:pt x="93" y="604"/>
                  </a:moveTo>
                  <a:cubicBezTo>
                    <a:pt x="84" y="609"/>
                    <a:pt x="106" y="632"/>
                    <a:pt x="110" y="629"/>
                  </a:cubicBezTo>
                  <a:cubicBezTo>
                    <a:pt x="113" y="627"/>
                    <a:pt x="105" y="617"/>
                    <a:pt x="105" y="611"/>
                  </a:cubicBezTo>
                  <a:cubicBezTo>
                    <a:pt x="105" y="605"/>
                    <a:pt x="102" y="599"/>
                    <a:pt x="93" y="604"/>
                  </a:cubicBezTo>
                  <a:close/>
                  <a:moveTo>
                    <a:pt x="917" y="718"/>
                  </a:moveTo>
                  <a:cubicBezTo>
                    <a:pt x="913" y="719"/>
                    <a:pt x="916" y="713"/>
                    <a:pt x="917" y="710"/>
                  </a:cubicBezTo>
                  <a:cubicBezTo>
                    <a:pt x="917" y="708"/>
                    <a:pt x="909" y="712"/>
                    <a:pt x="909" y="715"/>
                  </a:cubicBezTo>
                  <a:cubicBezTo>
                    <a:pt x="909" y="718"/>
                    <a:pt x="903" y="719"/>
                    <a:pt x="903" y="721"/>
                  </a:cubicBezTo>
                  <a:cubicBezTo>
                    <a:pt x="903" y="727"/>
                    <a:pt x="902" y="724"/>
                    <a:pt x="898" y="726"/>
                  </a:cubicBezTo>
                  <a:cubicBezTo>
                    <a:pt x="894" y="728"/>
                    <a:pt x="879" y="726"/>
                    <a:pt x="878" y="723"/>
                  </a:cubicBezTo>
                  <a:cubicBezTo>
                    <a:pt x="878" y="719"/>
                    <a:pt x="867" y="717"/>
                    <a:pt x="866" y="713"/>
                  </a:cubicBezTo>
                  <a:cubicBezTo>
                    <a:pt x="866" y="708"/>
                    <a:pt x="860" y="706"/>
                    <a:pt x="865" y="701"/>
                  </a:cubicBezTo>
                  <a:cubicBezTo>
                    <a:pt x="869" y="696"/>
                    <a:pt x="864" y="693"/>
                    <a:pt x="860" y="697"/>
                  </a:cubicBezTo>
                  <a:cubicBezTo>
                    <a:pt x="855" y="701"/>
                    <a:pt x="853" y="695"/>
                    <a:pt x="859" y="693"/>
                  </a:cubicBezTo>
                  <a:cubicBezTo>
                    <a:pt x="864" y="691"/>
                    <a:pt x="875" y="688"/>
                    <a:pt x="870" y="678"/>
                  </a:cubicBezTo>
                  <a:cubicBezTo>
                    <a:pt x="864" y="668"/>
                    <a:pt x="830" y="681"/>
                    <a:pt x="821" y="686"/>
                  </a:cubicBezTo>
                  <a:cubicBezTo>
                    <a:pt x="812" y="691"/>
                    <a:pt x="801" y="707"/>
                    <a:pt x="796" y="707"/>
                  </a:cubicBezTo>
                  <a:cubicBezTo>
                    <a:pt x="792" y="707"/>
                    <a:pt x="805" y="699"/>
                    <a:pt x="807" y="696"/>
                  </a:cubicBezTo>
                  <a:cubicBezTo>
                    <a:pt x="809" y="692"/>
                    <a:pt x="806" y="689"/>
                    <a:pt x="809" y="690"/>
                  </a:cubicBezTo>
                  <a:cubicBezTo>
                    <a:pt x="812" y="692"/>
                    <a:pt x="819" y="680"/>
                    <a:pt x="825" y="676"/>
                  </a:cubicBezTo>
                  <a:cubicBezTo>
                    <a:pt x="830" y="672"/>
                    <a:pt x="836" y="675"/>
                    <a:pt x="836" y="672"/>
                  </a:cubicBezTo>
                  <a:cubicBezTo>
                    <a:pt x="837" y="669"/>
                    <a:pt x="840" y="667"/>
                    <a:pt x="845" y="662"/>
                  </a:cubicBezTo>
                  <a:cubicBezTo>
                    <a:pt x="850" y="658"/>
                    <a:pt x="909" y="658"/>
                    <a:pt x="915" y="659"/>
                  </a:cubicBezTo>
                  <a:cubicBezTo>
                    <a:pt x="921" y="659"/>
                    <a:pt x="932" y="651"/>
                    <a:pt x="935" y="646"/>
                  </a:cubicBezTo>
                  <a:cubicBezTo>
                    <a:pt x="939" y="641"/>
                    <a:pt x="943" y="641"/>
                    <a:pt x="951" y="642"/>
                  </a:cubicBezTo>
                  <a:cubicBezTo>
                    <a:pt x="959" y="642"/>
                    <a:pt x="963" y="635"/>
                    <a:pt x="967" y="632"/>
                  </a:cubicBezTo>
                  <a:cubicBezTo>
                    <a:pt x="971" y="629"/>
                    <a:pt x="969" y="628"/>
                    <a:pt x="966" y="627"/>
                  </a:cubicBezTo>
                  <a:cubicBezTo>
                    <a:pt x="962" y="627"/>
                    <a:pt x="959" y="624"/>
                    <a:pt x="962" y="624"/>
                  </a:cubicBezTo>
                  <a:cubicBezTo>
                    <a:pt x="966" y="624"/>
                    <a:pt x="968" y="622"/>
                    <a:pt x="969" y="617"/>
                  </a:cubicBezTo>
                  <a:cubicBezTo>
                    <a:pt x="971" y="613"/>
                    <a:pt x="968" y="615"/>
                    <a:pt x="963" y="609"/>
                  </a:cubicBezTo>
                  <a:cubicBezTo>
                    <a:pt x="958" y="602"/>
                    <a:pt x="956" y="611"/>
                    <a:pt x="951" y="610"/>
                  </a:cubicBezTo>
                  <a:cubicBezTo>
                    <a:pt x="946" y="610"/>
                    <a:pt x="954" y="604"/>
                    <a:pt x="950" y="601"/>
                  </a:cubicBezTo>
                  <a:cubicBezTo>
                    <a:pt x="946" y="599"/>
                    <a:pt x="939" y="600"/>
                    <a:pt x="933" y="605"/>
                  </a:cubicBezTo>
                  <a:cubicBezTo>
                    <a:pt x="927" y="610"/>
                    <a:pt x="927" y="605"/>
                    <a:pt x="922" y="610"/>
                  </a:cubicBezTo>
                  <a:cubicBezTo>
                    <a:pt x="917" y="615"/>
                    <a:pt x="917" y="608"/>
                    <a:pt x="919" y="606"/>
                  </a:cubicBezTo>
                  <a:cubicBezTo>
                    <a:pt x="922" y="604"/>
                    <a:pt x="924" y="606"/>
                    <a:pt x="926" y="603"/>
                  </a:cubicBezTo>
                  <a:cubicBezTo>
                    <a:pt x="928" y="600"/>
                    <a:pt x="930" y="603"/>
                    <a:pt x="936" y="599"/>
                  </a:cubicBezTo>
                  <a:cubicBezTo>
                    <a:pt x="942" y="595"/>
                    <a:pt x="947" y="597"/>
                    <a:pt x="949" y="594"/>
                  </a:cubicBezTo>
                  <a:cubicBezTo>
                    <a:pt x="950" y="592"/>
                    <a:pt x="946" y="588"/>
                    <a:pt x="940" y="589"/>
                  </a:cubicBezTo>
                  <a:cubicBezTo>
                    <a:pt x="935" y="590"/>
                    <a:pt x="931" y="582"/>
                    <a:pt x="928" y="584"/>
                  </a:cubicBezTo>
                  <a:cubicBezTo>
                    <a:pt x="924" y="587"/>
                    <a:pt x="925" y="580"/>
                    <a:pt x="921" y="583"/>
                  </a:cubicBezTo>
                  <a:cubicBezTo>
                    <a:pt x="917" y="585"/>
                    <a:pt x="915" y="582"/>
                    <a:pt x="913" y="577"/>
                  </a:cubicBezTo>
                  <a:cubicBezTo>
                    <a:pt x="911" y="573"/>
                    <a:pt x="900" y="565"/>
                    <a:pt x="894" y="563"/>
                  </a:cubicBezTo>
                  <a:cubicBezTo>
                    <a:pt x="887" y="561"/>
                    <a:pt x="892" y="557"/>
                    <a:pt x="895" y="560"/>
                  </a:cubicBezTo>
                  <a:cubicBezTo>
                    <a:pt x="899" y="562"/>
                    <a:pt x="903" y="557"/>
                    <a:pt x="904" y="555"/>
                  </a:cubicBezTo>
                  <a:cubicBezTo>
                    <a:pt x="906" y="552"/>
                    <a:pt x="902" y="550"/>
                    <a:pt x="900" y="550"/>
                  </a:cubicBezTo>
                  <a:cubicBezTo>
                    <a:pt x="898" y="550"/>
                    <a:pt x="898" y="546"/>
                    <a:pt x="898" y="544"/>
                  </a:cubicBezTo>
                  <a:cubicBezTo>
                    <a:pt x="899" y="541"/>
                    <a:pt x="891" y="538"/>
                    <a:pt x="891" y="536"/>
                  </a:cubicBezTo>
                  <a:cubicBezTo>
                    <a:pt x="891" y="533"/>
                    <a:pt x="886" y="531"/>
                    <a:pt x="887" y="529"/>
                  </a:cubicBezTo>
                  <a:cubicBezTo>
                    <a:pt x="887" y="527"/>
                    <a:pt x="882" y="524"/>
                    <a:pt x="882" y="521"/>
                  </a:cubicBezTo>
                  <a:cubicBezTo>
                    <a:pt x="882" y="518"/>
                    <a:pt x="875" y="512"/>
                    <a:pt x="875" y="508"/>
                  </a:cubicBezTo>
                  <a:cubicBezTo>
                    <a:pt x="874" y="505"/>
                    <a:pt x="870" y="502"/>
                    <a:pt x="869" y="498"/>
                  </a:cubicBezTo>
                  <a:cubicBezTo>
                    <a:pt x="867" y="494"/>
                    <a:pt x="865" y="496"/>
                    <a:pt x="864" y="502"/>
                  </a:cubicBezTo>
                  <a:cubicBezTo>
                    <a:pt x="862" y="508"/>
                    <a:pt x="857" y="507"/>
                    <a:pt x="859" y="509"/>
                  </a:cubicBezTo>
                  <a:cubicBezTo>
                    <a:pt x="862" y="513"/>
                    <a:pt x="859" y="514"/>
                    <a:pt x="857" y="516"/>
                  </a:cubicBezTo>
                  <a:cubicBezTo>
                    <a:pt x="855" y="519"/>
                    <a:pt x="859" y="522"/>
                    <a:pt x="855" y="522"/>
                  </a:cubicBezTo>
                  <a:cubicBezTo>
                    <a:pt x="851" y="522"/>
                    <a:pt x="853" y="530"/>
                    <a:pt x="851" y="527"/>
                  </a:cubicBezTo>
                  <a:cubicBezTo>
                    <a:pt x="849" y="523"/>
                    <a:pt x="844" y="524"/>
                    <a:pt x="844" y="528"/>
                  </a:cubicBezTo>
                  <a:cubicBezTo>
                    <a:pt x="844" y="531"/>
                    <a:pt x="836" y="534"/>
                    <a:pt x="833" y="534"/>
                  </a:cubicBezTo>
                  <a:cubicBezTo>
                    <a:pt x="830" y="534"/>
                    <a:pt x="830" y="527"/>
                    <a:pt x="827" y="529"/>
                  </a:cubicBezTo>
                  <a:cubicBezTo>
                    <a:pt x="824" y="531"/>
                    <a:pt x="825" y="523"/>
                    <a:pt x="820" y="524"/>
                  </a:cubicBezTo>
                  <a:cubicBezTo>
                    <a:pt x="816" y="524"/>
                    <a:pt x="813" y="523"/>
                    <a:pt x="814" y="520"/>
                  </a:cubicBezTo>
                  <a:cubicBezTo>
                    <a:pt x="816" y="516"/>
                    <a:pt x="807" y="514"/>
                    <a:pt x="810" y="512"/>
                  </a:cubicBezTo>
                  <a:cubicBezTo>
                    <a:pt x="813" y="510"/>
                    <a:pt x="809" y="506"/>
                    <a:pt x="809" y="499"/>
                  </a:cubicBezTo>
                  <a:cubicBezTo>
                    <a:pt x="808" y="493"/>
                    <a:pt x="812" y="492"/>
                    <a:pt x="812" y="490"/>
                  </a:cubicBezTo>
                  <a:cubicBezTo>
                    <a:pt x="812" y="487"/>
                    <a:pt x="809" y="487"/>
                    <a:pt x="806" y="489"/>
                  </a:cubicBezTo>
                  <a:cubicBezTo>
                    <a:pt x="803" y="491"/>
                    <a:pt x="803" y="486"/>
                    <a:pt x="800" y="487"/>
                  </a:cubicBezTo>
                  <a:cubicBezTo>
                    <a:pt x="797" y="487"/>
                    <a:pt x="787" y="486"/>
                    <a:pt x="787" y="482"/>
                  </a:cubicBezTo>
                  <a:cubicBezTo>
                    <a:pt x="786" y="477"/>
                    <a:pt x="783" y="480"/>
                    <a:pt x="781" y="475"/>
                  </a:cubicBezTo>
                  <a:cubicBezTo>
                    <a:pt x="780" y="471"/>
                    <a:pt x="776" y="474"/>
                    <a:pt x="776" y="471"/>
                  </a:cubicBezTo>
                  <a:cubicBezTo>
                    <a:pt x="776" y="468"/>
                    <a:pt x="774" y="467"/>
                    <a:pt x="771" y="467"/>
                  </a:cubicBezTo>
                  <a:cubicBezTo>
                    <a:pt x="768" y="467"/>
                    <a:pt x="767" y="463"/>
                    <a:pt x="763" y="463"/>
                  </a:cubicBezTo>
                  <a:cubicBezTo>
                    <a:pt x="759" y="462"/>
                    <a:pt x="754" y="466"/>
                    <a:pt x="752" y="467"/>
                  </a:cubicBezTo>
                  <a:cubicBezTo>
                    <a:pt x="750" y="468"/>
                    <a:pt x="744" y="463"/>
                    <a:pt x="742" y="465"/>
                  </a:cubicBezTo>
                  <a:cubicBezTo>
                    <a:pt x="739" y="467"/>
                    <a:pt x="739" y="464"/>
                    <a:pt x="733" y="462"/>
                  </a:cubicBezTo>
                  <a:cubicBezTo>
                    <a:pt x="726" y="460"/>
                    <a:pt x="718" y="460"/>
                    <a:pt x="718" y="462"/>
                  </a:cubicBezTo>
                  <a:cubicBezTo>
                    <a:pt x="717" y="464"/>
                    <a:pt x="712" y="465"/>
                    <a:pt x="713" y="470"/>
                  </a:cubicBezTo>
                  <a:cubicBezTo>
                    <a:pt x="714" y="475"/>
                    <a:pt x="719" y="474"/>
                    <a:pt x="720" y="478"/>
                  </a:cubicBezTo>
                  <a:cubicBezTo>
                    <a:pt x="721" y="481"/>
                    <a:pt x="718" y="480"/>
                    <a:pt x="717" y="483"/>
                  </a:cubicBezTo>
                  <a:cubicBezTo>
                    <a:pt x="717" y="487"/>
                    <a:pt x="714" y="486"/>
                    <a:pt x="714" y="489"/>
                  </a:cubicBezTo>
                  <a:cubicBezTo>
                    <a:pt x="714" y="491"/>
                    <a:pt x="716" y="490"/>
                    <a:pt x="717" y="495"/>
                  </a:cubicBezTo>
                  <a:cubicBezTo>
                    <a:pt x="719" y="499"/>
                    <a:pt x="721" y="499"/>
                    <a:pt x="722" y="505"/>
                  </a:cubicBezTo>
                  <a:cubicBezTo>
                    <a:pt x="723" y="511"/>
                    <a:pt x="720" y="510"/>
                    <a:pt x="717" y="511"/>
                  </a:cubicBezTo>
                  <a:cubicBezTo>
                    <a:pt x="715" y="511"/>
                    <a:pt x="718" y="514"/>
                    <a:pt x="714" y="518"/>
                  </a:cubicBezTo>
                  <a:cubicBezTo>
                    <a:pt x="711" y="522"/>
                    <a:pt x="708" y="527"/>
                    <a:pt x="710" y="529"/>
                  </a:cubicBezTo>
                  <a:cubicBezTo>
                    <a:pt x="713" y="532"/>
                    <a:pt x="723" y="536"/>
                    <a:pt x="727" y="543"/>
                  </a:cubicBezTo>
                  <a:cubicBezTo>
                    <a:pt x="731" y="549"/>
                    <a:pt x="731" y="560"/>
                    <a:pt x="730" y="567"/>
                  </a:cubicBezTo>
                  <a:cubicBezTo>
                    <a:pt x="729" y="575"/>
                    <a:pt x="720" y="577"/>
                    <a:pt x="714" y="583"/>
                  </a:cubicBezTo>
                  <a:cubicBezTo>
                    <a:pt x="708" y="590"/>
                    <a:pt x="701" y="589"/>
                    <a:pt x="698" y="589"/>
                  </a:cubicBezTo>
                  <a:cubicBezTo>
                    <a:pt x="695" y="589"/>
                    <a:pt x="697" y="595"/>
                    <a:pt x="701" y="600"/>
                  </a:cubicBezTo>
                  <a:cubicBezTo>
                    <a:pt x="705" y="605"/>
                    <a:pt x="702" y="606"/>
                    <a:pt x="704" y="611"/>
                  </a:cubicBezTo>
                  <a:cubicBezTo>
                    <a:pt x="706" y="616"/>
                    <a:pt x="704" y="620"/>
                    <a:pt x="707" y="625"/>
                  </a:cubicBezTo>
                  <a:cubicBezTo>
                    <a:pt x="711" y="629"/>
                    <a:pt x="709" y="631"/>
                    <a:pt x="705" y="634"/>
                  </a:cubicBezTo>
                  <a:cubicBezTo>
                    <a:pt x="701" y="637"/>
                    <a:pt x="706" y="636"/>
                    <a:pt x="707" y="640"/>
                  </a:cubicBezTo>
                  <a:cubicBezTo>
                    <a:pt x="707" y="644"/>
                    <a:pt x="705" y="642"/>
                    <a:pt x="702" y="639"/>
                  </a:cubicBezTo>
                  <a:cubicBezTo>
                    <a:pt x="698" y="637"/>
                    <a:pt x="695" y="644"/>
                    <a:pt x="695" y="646"/>
                  </a:cubicBezTo>
                  <a:cubicBezTo>
                    <a:pt x="695" y="649"/>
                    <a:pt x="688" y="643"/>
                    <a:pt x="686" y="643"/>
                  </a:cubicBezTo>
                  <a:cubicBezTo>
                    <a:pt x="684" y="643"/>
                    <a:pt x="686" y="639"/>
                    <a:pt x="682" y="635"/>
                  </a:cubicBezTo>
                  <a:cubicBezTo>
                    <a:pt x="677" y="632"/>
                    <a:pt x="674" y="631"/>
                    <a:pt x="674" y="627"/>
                  </a:cubicBezTo>
                  <a:cubicBezTo>
                    <a:pt x="674" y="624"/>
                    <a:pt x="666" y="621"/>
                    <a:pt x="666" y="617"/>
                  </a:cubicBezTo>
                  <a:cubicBezTo>
                    <a:pt x="666" y="613"/>
                    <a:pt x="667" y="603"/>
                    <a:pt x="665" y="600"/>
                  </a:cubicBezTo>
                  <a:cubicBezTo>
                    <a:pt x="664" y="597"/>
                    <a:pt x="665" y="594"/>
                    <a:pt x="667" y="591"/>
                  </a:cubicBezTo>
                  <a:cubicBezTo>
                    <a:pt x="668" y="588"/>
                    <a:pt x="665" y="584"/>
                    <a:pt x="660" y="584"/>
                  </a:cubicBezTo>
                  <a:cubicBezTo>
                    <a:pt x="656" y="584"/>
                    <a:pt x="650" y="583"/>
                    <a:pt x="643" y="583"/>
                  </a:cubicBezTo>
                  <a:cubicBezTo>
                    <a:pt x="637" y="584"/>
                    <a:pt x="634" y="583"/>
                    <a:pt x="632" y="581"/>
                  </a:cubicBezTo>
                  <a:cubicBezTo>
                    <a:pt x="630" y="579"/>
                    <a:pt x="624" y="575"/>
                    <a:pt x="616" y="573"/>
                  </a:cubicBezTo>
                  <a:cubicBezTo>
                    <a:pt x="608" y="571"/>
                    <a:pt x="605" y="567"/>
                    <a:pt x="604" y="565"/>
                  </a:cubicBezTo>
                  <a:cubicBezTo>
                    <a:pt x="603" y="563"/>
                    <a:pt x="596" y="561"/>
                    <a:pt x="594" y="559"/>
                  </a:cubicBezTo>
                  <a:cubicBezTo>
                    <a:pt x="592" y="557"/>
                    <a:pt x="585" y="555"/>
                    <a:pt x="582" y="556"/>
                  </a:cubicBezTo>
                  <a:cubicBezTo>
                    <a:pt x="579" y="556"/>
                    <a:pt x="571" y="550"/>
                    <a:pt x="567" y="550"/>
                  </a:cubicBezTo>
                  <a:cubicBezTo>
                    <a:pt x="562" y="550"/>
                    <a:pt x="552" y="555"/>
                    <a:pt x="550" y="555"/>
                  </a:cubicBezTo>
                  <a:cubicBezTo>
                    <a:pt x="548" y="555"/>
                    <a:pt x="550" y="551"/>
                    <a:pt x="551" y="549"/>
                  </a:cubicBezTo>
                  <a:cubicBezTo>
                    <a:pt x="553" y="548"/>
                    <a:pt x="548" y="540"/>
                    <a:pt x="546" y="535"/>
                  </a:cubicBezTo>
                  <a:cubicBezTo>
                    <a:pt x="545" y="530"/>
                    <a:pt x="543" y="525"/>
                    <a:pt x="538" y="525"/>
                  </a:cubicBezTo>
                  <a:cubicBezTo>
                    <a:pt x="533" y="526"/>
                    <a:pt x="527" y="523"/>
                    <a:pt x="526" y="522"/>
                  </a:cubicBezTo>
                  <a:cubicBezTo>
                    <a:pt x="524" y="521"/>
                    <a:pt x="524" y="507"/>
                    <a:pt x="525" y="501"/>
                  </a:cubicBezTo>
                  <a:cubicBezTo>
                    <a:pt x="526" y="495"/>
                    <a:pt x="533" y="486"/>
                    <a:pt x="533" y="482"/>
                  </a:cubicBezTo>
                  <a:cubicBezTo>
                    <a:pt x="533" y="479"/>
                    <a:pt x="537" y="477"/>
                    <a:pt x="541" y="476"/>
                  </a:cubicBezTo>
                  <a:cubicBezTo>
                    <a:pt x="545" y="475"/>
                    <a:pt x="542" y="468"/>
                    <a:pt x="545" y="467"/>
                  </a:cubicBezTo>
                  <a:cubicBezTo>
                    <a:pt x="549" y="467"/>
                    <a:pt x="549" y="465"/>
                    <a:pt x="550" y="462"/>
                  </a:cubicBezTo>
                  <a:cubicBezTo>
                    <a:pt x="551" y="459"/>
                    <a:pt x="555" y="461"/>
                    <a:pt x="553" y="459"/>
                  </a:cubicBezTo>
                  <a:cubicBezTo>
                    <a:pt x="550" y="456"/>
                    <a:pt x="552" y="455"/>
                    <a:pt x="558" y="455"/>
                  </a:cubicBezTo>
                  <a:cubicBezTo>
                    <a:pt x="564" y="455"/>
                    <a:pt x="572" y="453"/>
                    <a:pt x="571" y="448"/>
                  </a:cubicBezTo>
                  <a:cubicBezTo>
                    <a:pt x="570" y="442"/>
                    <a:pt x="555" y="446"/>
                    <a:pt x="555" y="441"/>
                  </a:cubicBezTo>
                  <a:cubicBezTo>
                    <a:pt x="555" y="437"/>
                    <a:pt x="536" y="436"/>
                    <a:pt x="537" y="434"/>
                  </a:cubicBezTo>
                  <a:cubicBezTo>
                    <a:pt x="538" y="431"/>
                    <a:pt x="556" y="436"/>
                    <a:pt x="563" y="438"/>
                  </a:cubicBezTo>
                  <a:cubicBezTo>
                    <a:pt x="569" y="441"/>
                    <a:pt x="571" y="440"/>
                    <a:pt x="576" y="440"/>
                  </a:cubicBezTo>
                  <a:cubicBezTo>
                    <a:pt x="581" y="440"/>
                    <a:pt x="578" y="433"/>
                    <a:pt x="579" y="430"/>
                  </a:cubicBezTo>
                  <a:cubicBezTo>
                    <a:pt x="580" y="428"/>
                    <a:pt x="590" y="435"/>
                    <a:pt x="596" y="433"/>
                  </a:cubicBezTo>
                  <a:cubicBezTo>
                    <a:pt x="601" y="432"/>
                    <a:pt x="607" y="420"/>
                    <a:pt x="612" y="417"/>
                  </a:cubicBezTo>
                  <a:cubicBezTo>
                    <a:pt x="616" y="413"/>
                    <a:pt x="612" y="410"/>
                    <a:pt x="603" y="411"/>
                  </a:cubicBezTo>
                  <a:cubicBezTo>
                    <a:pt x="594" y="412"/>
                    <a:pt x="588" y="408"/>
                    <a:pt x="583" y="405"/>
                  </a:cubicBezTo>
                  <a:cubicBezTo>
                    <a:pt x="578" y="401"/>
                    <a:pt x="579" y="398"/>
                    <a:pt x="584" y="398"/>
                  </a:cubicBezTo>
                  <a:cubicBezTo>
                    <a:pt x="589" y="399"/>
                    <a:pt x="602" y="409"/>
                    <a:pt x="607" y="409"/>
                  </a:cubicBezTo>
                  <a:cubicBezTo>
                    <a:pt x="611" y="410"/>
                    <a:pt x="620" y="400"/>
                    <a:pt x="624" y="397"/>
                  </a:cubicBezTo>
                  <a:cubicBezTo>
                    <a:pt x="628" y="394"/>
                    <a:pt x="620" y="393"/>
                    <a:pt x="617" y="391"/>
                  </a:cubicBezTo>
                  <a:cubicBezTo>
                    <a:pt x="614" y="388"/>
                    <a:pt x="622" y="387"/>
                    <a:pt x="626" y="387"/>
                  </a:cubicBezTo>
                  <a:cubicBezTo>
                    <a:pt x="630" y="387"/>
                    <a:pt x="632" y="390"/>
                    <a:pt x="633" y="392"/>
                  </a:cubicBezTo>
                  <a:cubicBezTo>
                    <a:pt x="635" y="394"/>
                    <a:pt x="642" y="391"/>
                    <a:pt x="645" y="391"/>
                  </a:cubicBezTo>
                  <a:cubicBezTo>
                    <a:pt x="649" y="391"/>
                    <a:pt x="645" y="385"/>
                    <a:pt x="639" y="383"/>
                  </a:cubicBezTo>
                  <a:cubicBezTo>
                    <a:pt x="633" y="381"/>
                    <a:pt x="639" y="376"/>
                    <a:pt x="641" y="380"/>
                  </a:cubicBezTo>
                  <a:cubicBezTo>
                    <a:pt x="643" y="383"/>
                    <a:pt x="647" y="383"/>
                    <a:pt x="649" y="387"/>
                  </a:cubicBezTo>
                  <a:cubicBezTo>
                    <a:pt x="652" y="392"/>
                    <a:pt x="653" y="389"/>
                    <a:pt x="658" y="387"/>
                  </a:cubicBezTo>
                  <a:cubicBezTo>
                    <a:pt x="663" y="385"/>
                    <a:pt x="666" y="382"/>
                    <a:pt x="669" y="379"/>
                  </a:cubicBezTo>
                  <a:cubicBezTo>
                    <a:pt x="671" y="376"/>
                    <a:pt x="672" y="380"/>
                    <a:pt x="675" y="375"/>
                  </a:cubicBezTo>
                  <a:cubicBezTo>
                    <a:pt x="678" y="370"/>
                    <a:pt x="674" y="366"/>
                    <a:pt x="670" y="363"/>
                  </a:cubicBezTo>
                  <a:cubicBezTo>
                    <a:pt x="666" y="360"/>
                    <a:pt x="670" y="357"/>
                    <a:pt x="666" y="355"/>
                  </a:cubicBezTo>
                  <a:cubicBezTo>
                    <a:pt x="662" y="353"/>
                    <a:pt x="661" y="349"/>
                    <a:pt x="666" y="350"/>
                  </a:cubicBezTo>
                  <a:cubicBezTo>
                    <a:pt x="671" y="351"/>
                    <a:pt x="675" y="349"/>
                    <a:pt x="677" y="346"/>
                  </a:cubicBezTo>
                  <a:cubicBezTo>
                    <a:pt x="680" y="342"/>
                    <a:pt x="670" y="342"/>
                    <a:pt x="674" y="339"/>
                  </a:cubicBezTo>
                  <a:cubicBezTo>
                    <a:pt x="679" y="337"/>
                    <a:pt x="675" y="334"/>
                    <a:pt x="671" y="334"/>
                  </a:cubicBezTo>
                  <a:cubicBezTo>
                    <a:pt x="666" y="334"/>
                    <a:pt x="662" y="332"/>
                    <a:pt x="662" y="328"/>
                  </a:cubicBezTo>
                  <a:cubicBezTo>
                    <a:pt x="662" y="324"/>
                    <a:pt x="654" y="327"/>
                    <a:pt x="649" y="325"/>
                  </a:cubicBezTo>
                  <a:cubicBezTo>
                    <a:pt x="645" y="322"/>
                    <a:pt x="634" y="323"/>
                    <a:pt x="632" y="323"/>
                  </a:cubicBezTo>
                  <a:cubicBezTo>
                    <a:pt x="629" y="323"/>
                    <a:pt x="629" y="334"/>
                    <a:pt x="633" y="334"/>
                  </a:cubicBezTo>
                  <a:cubicBezTo>
                    <a:pt x="636" y="334"/>
                    <a:pt x="639" y="338"/>
                    <a:pt x="636" y="339"/>
                  </a:cubicBezTo>
                  <a:cubicBezTo>
                    <a:pt x="633" y="341"/>
                    <a:pt x="637" y="345"/>
                    <a:pt x="634" y="344"/>
                  </a:cubicBezTo>
                  <a:cubicBezTo>
                    <a:pt x="632" y="344"/>
                    <a:pt x="628" y="343"/>
                    <a:pt x="627" y="349"/>
                  </a:cubicBezTo>
                  <a:cubicBezTo>
                    <a:pt x="626" y="356"/>
                    <a:pt x="626" y="358"/>
                    <a:pt x="621" y="361"/>
                  </a:cubicBezTo>
                  <a:cubicBezTo>
                    <a:pt x="617" y="363"/>
                    <a:pt x="620" y="353"/>
                    <a:pt x="616" y="354"/>
                  </a:cubicBezTo>
                  <a:cubicBezTo>
                    <a:pt x="612" y="354"/>
                    <a:pt x="612" y="362"/>
                    <a:pt x="615" y="362"/>
                  </a:cubicBezTo>
                  <a:cubicBezTo>
                    <a:pt x="618" y="363"/>
                    <a:pt x="618" y="366"/>
                    <a:pt x="619" y="369"/>
                  </a:cubicBezTo>
                  <a:cubicBezTo>
                    <a:pt x="620" y="373"/>
                    <a:pt x="614" y="370"/>
                    <a:pt x="611" y="375"/>
                  </a:cubicBezTo>
                  <a:cubicBezTo>
                    <a:pt x="609" y="379"/>
                    <a:pt x="608" y="373"/>
                    <a:pt x="605" y="370"/>
                  </a:cubicBezTo>
                  <a:cubicBezTo>
                    <a:pt x="601" y="367"/>
                    <a:pt x="597" y="362"/>
                    <a:pt x="597" y="358"/>
                  </a:cubicBezTo>
                  <a:cubicBezTo>
                    <a:pt x="598" y="355"/>
                    <a:pt x="599" y="354"/>
                    <a:pt x="602" y="353"/>
                  </a:cubicBezTo>
                  <a:cubicBezTo>
                    <a:pt x="605" y="353"/>
                    <a:pt x="602" y="350"/>
                    <a:pt x="602" y="346"/>
                  </a:cubicBezTo>
                  <a:cubicBezTo>
                    <a:pt x="602" y="341"/>
                    <a:pt x="598" y="343"/>
                    <a:pt x="594" y="338"/>
                  </a:cubicBezTo>
                  <a:cubicBezTo>
                    <a:pt x="590" y="333"/>
                    <a:pt x="586" y="333"/>
                    <a:pt x="584" y="335"/>
                  </a:cubicBezTo>
                  <a:cubicBezTo>
                    <a:pt x="582" y="338"/>
                    <a:pt x="583" y="342"/>
                    <a:pt x="580" y="343"/>
                  </a:cubicBezTo>
                  <a:cubicBezTo>
                    <a:pt x="576" y="345"/>
                    <a:pt x="578" y="352"/>
                    <a:pt x="575" y="352"/>
                  </a:cubicBezTo>
                  <a:cubicBezTo>
                    <a:pt x="572" y="353"/>
                    <a:pt x="573" y="340"/>
                    <a:pt x="571" y="339"/>
                  </a:cubicBezTo>
                  <a:cubicBezTo>
                    <a:pt x="568" y="338"/>
                    <a:pt x="569" y="335"/>
                    <a:pt x="572" y="334"/>
                  </a:cubicBezTo>
                  <a:cubicBezTo>
                    <a:pt x="576" y="334"/>
                    <a:pt x="578" y="330"/>
                    <a:pt x="575" y="330"/>
                  </a:cubicBezTo>
                  <a:cubicBezTo>
                    <a:pt x="572" y="330"/>
                    <a:pt x="566" y="326"/>
                    <a:pt x="564" y="325"/>
                  </a:cubicBezTo>
                  <a:cubicBezTo>
                    <a:pt x="562" y="324"/>
                    <a:pt x="558" y="329"/>
                    <a:pt x="555" y="327"/>
                  </a:cubicBezTo>
                  <a:cubicBezTo>
                    <a:pt x="553" y="325"/>
                    <a:pt x="556" y="320"/>
                    <a:pt x="556" y="318"/>
                  </a:cubicBezTo>
                  <a:cubicBezTo>
                    <a:pt x="556" y="315"/>
                    <a:pt x="560" y="319"/>
                    <a:pt x="562" y="315"/>
                  </a:cubicBezTo>
                  <a:cubicBezTo>
                    <a:pt x="565" y="312"/>
                    <a:pt x="555" y="312"/>
                    <a:pt x="555" y="308"/>
                  </a:cubicBezTo>
                  <a:cubicBezTo>
                    <a:pt x="555" y="304"/>
                    <a:pt x="548" y="303"/>
                    <a:pt x="545" y="302"/>
                  </a:cubicBezTo>
                  <a:cubicBezTo>
                    <a:pt x="543" y="301"/>
                    <a:pt x="547" y="295"/>
                    <a:pt x="546" y="292"/>
                  </a:cubicBezTo>
                  <a:cubicBezTo>
                    <a:pt x="545" y="290"/>
                    <a:pt x="535" y="281"/>
                    <a:pt x="531" y="282"/>
                  </a:cubicBezTo>
                  <a:cubicBezTo>
                    <a:pt x="527" y="283"/>
                    <a:pt x="526" y="277"/>
                    <a:pt x="529" y="277"/>
                  </a:cubicBezTo>
                  <a:cubicBezTo>
                    <a:pt x="531" y="277"/>
                    <a:pt x="533" y="276"/>
                    <a:pt x="537" y="271"/>
                  </a:cubicBezTo>
                  <a:cubicBezTo>
                    <a:pt x="541" y="266"/>
                    <a:pt x="542" y="265"/>
                    <a:pt x="539" y="264"/>
                  </a:cubicBezTo>
                  <a:cubicBezTo>
                    <a:pt x="536" y="263"/>
                    <a:pt x="534" y="260"/>
                    <a:pt x="539" y="260"/>
                  </a:cubicBezTo>
                  <a:cubicBezTo>
                    <a:pt x="545" y="260"/>
                    <a:pt x="554" y="264"/>
                    <a:pt x="557" y="262"/>
                  </a:cubicBezTo>
                  <a:cubicBezTo>
                    <a:pt x="560" y="259"/>
                    <a:pt x="569" y="245"/>
                    <a:pt x="573" y="239"/>
                  </a:cubicBezTo>
                  <a:cubicBezTo>
                    <a:pt x="577" y="234"/>
                    <a:pt x="570" y="234"/>
                    <a:pt x="561" y="234"/>
                  </a:cubicBezTo>
                  <a:cubicBezTo>
                    <a:pt x="552" y="235"/>
                    <a:pt x="550" y="231"/>
                    <a:pt x="543" y="230"/>
                  </a:cubicBezTo>
                  <a:cubicBezTo>
                    <a:pt x="535" y="230"/>
                    <a:pt x="521" y="232"/>
                    <a:pt x="519" y="234"/>
                  </a:cubicBezTo>
                  <a:cubicBezTo>
                    <a:pt x="517" y="236"/>
                    <a:pt x="523" y="238"/>
                    <a:pt x="522" y="241"/>
                  </a:cubicBezTo>
                  <a:cubicBezTo>
                    <a:pt x="522" y="243"/>
                    <a:pt x="517" y="239"/>
                    <a:pt x="515" y="240"/>
                  </a:cubicBezTo>
                  <a:cubicBezTo>
                    <a:pt x="513" y="241"/>
                    <a:pt x="516" y="244"/>
                    <a:pt x="515" y="253"/>
                  </a:cubicBezTo>
                  <a:cubicBezTo>
                    <a:pt x="514" y="262"/>
                    <a:pt x="517" y="262"/>
                    <a:pt x="519" y="266"/>
                  </a:cubicBezTo>
                  <a:cubicBezTo>
                    <a:pt x="522" y="269"/>
                    <a:pt x="521" y="273"/>
                    <a:pt x="521" y="279"/>
                  </a:cubicBezTo>
                  <a:cubicBezTo>
                    <a:pt x="521" y="284"/>
                    <a:pt x="516" y="284"/>
                    <a:pt x="514" y="285"/>
                  </a:cubicBezTo>
                  <a:cubicBezTo>
                    <a:pt x="513" y="286"/>
                    <a:pt x="519" y="288"/>
                    <a:pt x="518" y="292"/>
                  </a:cubicBezTo>
                  <a:cubicBezTo>
                    <a:pt x="517" y="295"/>
                    <a:pt x="512" y="290"/>
                    <a:pt x="509" y="291"/>
                  </a:cubicBezTo>
                  <a:cubicBezTo>
                    <a:pt x="506" y="292"/>
                    <a:pt x="503" y="300"/>
                    <a:pt x="506" y="303"/>
                  </a:cubicBezTo>
                  <a:cubicBezTo>
                    <a:pt x="510" y="306"/>
                    <a:pt x="511" y="305"/>
                    <a:pt x="508" y="309"/>
                  </a:cubicBezTo>
                  <a:cubicBezTo>
                    <a:pt x="506" y="312"/>
                    <a:pt x="503" y="317"/>
                    <a:pt x="509" y="321"/>
                  </a:cubicBezTo>
                  <a:cubicBezTo>
                    <a:pt x="515" y="326"/>
                    <a:pt x="526" y="326"/>
                    <a:pt x="532" y="329"/>
                  </a:cubicBezTo>
                  <a:cubicBezTo>
                    <a:pt x="538" y="333"/>
                    <a:pt x="529" y="331"/>
                    <a:pt x="532" y="335"/>
                  </a:cubicBezTo>
                  <a:cubicBezTo>
                    <a:pt x="534" y="339"/>
                    <a:pt x="528" y="341"/>
                    <a:pt x="528" y="344"/>
                  </a:cubicBezTo>
                  <a:cubicBezTo>
                    <a:pt x="528" y="347"/>
                    <a:pt x="531" y="346"/>
                    <a:pt x="534" y="340"/>
                  </a:cubicBezTo>
                  <a:cubicBezTo>
                    <a:pt x="537" y="335"/>
                    <a:pt x="539" y="342"/>
                    <a:pt x="539" y="346"/>
                  </a:cubicBezTo>
                  <a:cubicBezTo>
                    <a:pt x="538" y="351"/>
                    <a:pt x="534" y="348"/>
                    <a:pt x="531" y="353"/>
                  </a:cubicBezTo>
                  <a:cubicBezTo>
                    <a:pt x="528" y="358"/>
                    <a:pt x="525" y="359"/>
                    <a:pt x="520" y="358"/>
                  </a:cubicBezTo>
                  <a:cubicBezTo>
                    <a:pt x="515" y="357"/>
                    <a:pt x="518" y="364"/>
                    <a:pt x="520" y="369"/>
                  </a:cubicBezTo>
                  <a:cubicBezTo>
                    <a:pt x="522" y="373"/>
                    <a:pt x="519" y="374"/>
                    <a:pt x="514" y="373"/>
                  </a:cubicBezTo>
                  <a:cubicBezTo>
                    <a:pt x="508" y="371"/>
                    <a:pt x="505" y="368"/>
                    <a:pt x="508" y="364"/>
                  </a:cubicBezTo>
                  <a:cubicBezTo>
                    <a:pt x="511" y="359"/>
                    <a:pt x="513" y="354"/>
                    <a:pt x="509" y="355"/>
                  </a:cubicBezTo>
                  <a:cubicBezTo>
                    <a:pt x="506" y="355"/>
                    <a:pt x="499" y="355"/>
                    <a:pt x="496" y="351"/>
                  </a:cubicBezTo>
                  <a:cubicBezTo>
                    <a:pt x="494" y="348"/>
                    <a:pt x="498" y="349"/>
                    <a:pt x="505" y="350"/>
                  </a:cubicBezTo>
                  <a:cubicBezTo>
                    <a:pt x="511" y="351"/>
                    <a:pt x="506" y="345"/>
                    <a:pt x="511" y="345"/>
                  </a:cubicBezTo>
                  <a:cubicBezTo>
                    <a:pt x="516" y="345"/>
                    <a:pt x="519" y="348"/>
                    <a:pt x="524" y="344"/>
                  </a:cubicBezTo>
                  <a:cubicBezTo>
                    <a:pt x="528" y="341"/>
                    <a:pt x="521" y="333"/>
                    <a:pt x="517" y="335"/>
                  </a:cubicBezTo>
                  <a:cubicBezTo>
                    <a:pt x="514" y="336"/>
                    <a:pt x="508" y="337"/>
                    <a:pt x="508" y="334"/>
                  </a:cubicBezTo>
                  <a:cubicBezTo>
                    <a:pt x="508" y="330"/>
                    <a:pt x="514" y="333"/>
                    <a:pt x="518" y="332"/>
                  </a:cubicBezTo>
                  <a:cubicBezTo>
                    <a:pt x="521" y="331"/>
                    <a:pt x="516" y="327"/>
                    <a:pt x="511" y="328"/>
                  </a:cubicBezTo>
                  <a:cubicBezTo>
                    <a:pt x="506" y="329"/>
                    <a:pt x="502" y="330"/>
                    <a:pt x="498" y="325"/>
                  </a:cubicBezTo>
                  <a:cubicBezTo>
                    <a:pt x="494" y="321"/>
                    <a:pt x="487" y="319"/>
                    <a:pt x="485" y="328"/>
                  </a:cubicBezTo>
                  <a:cubicBezTo>
                    <a:pt x="484" y="338"/>
                    <a:pt x="477" y="333"/>
                    <a:pt x="474" y="336"/>
                  </a:cubicBezTo>
                  <a:cubicBezTo>
                    <a:pt x="471" y="339"/>
                    <a:pt x="477" y="342"/>
                    <a:pt x="484" y="342"/>
                  </a:cubicBezTo>
                  <a:cubicBezTo>
                    <a:pt x="491" y="342"/>
                    <a:pt x="496" y="348"/>
                    <a:pt x="492" y="348"/>
                  </a:cubicBezTo>
                  <a:cubicBezTo>
                    <a:pt x="489" y="348"/>
                    <a:pt x="491" y="353"/>
                    <a:pt x="487" y="351"/>
                  </a:cubicBezTo>
                  <a:cubicBezTo>
                    <a:pt x="484" y="350"/>
                    <a:pt x="480" y="351"/>
                    <a:pt x="483" y="354"/>
                  </a:cubicBezTo>
                  <a:cubicBezTo>
                    <a:pt x="485" y="357"/>
                    <a:pt x="482" y="359"/>
                    <a:pt x="482" y="362"/>
                  </a:cubicBezTo>
                  <a:cubicBezTo>
                    <a:pt x="482" y="365"/>
                    <a:pt x="477" y="362"/>
                    <a:pt x="471" y="361"/>
                  </a:cubicBezTo>
                  <a:cubicBezTo>
                    <a:pt x="466" y="361"/>
                    <a:pt x="456" y="363"/>
                    <a:pt x="449" y="364"/>
                  </a:cubicBezTo>
                  <a:cubicBezTo>
                    <a:pt x="442" y="366"/>
                    <a:pt x="435" y="363"/>
                    <a:pt x="432" y="360"/>
                  </a:cubicBezTo>
                  <a:cubicBezTo>
                    <a:pt x="429" y="357"/>
                    <a:pt x="425" y="357"/>
                    <a:pt x="420" y="357"/>
                  </a:cubicBezTo>
                  <a:cubicBezTo>
                    <a:pt x="415" y="357"/>
                    <a:pt x="416" y="352"/>
                    <a:pt x="410" y="352"/>
                  </a:cubicBezTo>
                  <a:cubicBezTo>
                    <a:pt x="403" y="352"/>
                    <a:pt x="405" y="346"/>
                    <a:pt x="404" y="343"/>
                  </a:cubicBezTo>
                  <a:cubicBezTo>
                    <a:pt x="403" y="340"/>
                    <a:pt x="390" y="341"/>
                    <a:pt x="385" y="344"/>
                  </a:cubicBezTo>
                  <a:cubicBezTo>
                    <a:pt x="381" y="347"/>
                    <a:pt x="371" y="346"/>
                    <a:pt x="369" y="351"/>
                  </a:cubicBezTo>
                  <a:cubicBezTo>
                    <a:pt x="366" y="357"/>
                    <a:pt x="371" y="356"/>
                    <a:pt x="374" y="356"/>
                  </a:cubicBezTo>
                  <a:cubicBezTo>
                    <a:pt x="378" y="356"/>
                    <a:pt x="377" y="351"/>
                    <a:pt x="384" y="352"/>
                  </a:cubicBezTo>
                  <a:cubicBezTo>
                    <a:pt x="391" y="353"/>
                    <a:pt x="396" y="345"/>
                    <a:pt x="399" y="348"/>
                  </a:cubicBezTo>
                  <a:cubicBezTo>
                    <a:pt x="402" y="351"/>
                    <a:pt x="387" y="357"/>
                    <a:pt x="381" y="358"/>
                  </a:cubicBezTo>
                  <a:cubicBezTo>
                    <a:pt x="374" y="359"/>
                    <a:pt x="376" y="364"/>
                    <a:pt x="382" y="373"/>
                  </a:cubicBezTo>
                  <a:cubicBezTo>
                    <a:pt x="388" y="383"/>
                    <a:pt x="379" y="377"/>
                    <a:pt x="379" y="382"/>
                  </a:cubicBezTo>
                  <a:cubicBezTo>
                    <a:pt x="379" y="386"/>
                    <a:pt x="368" y="380"/>
                    <a:pt x="372" y="379"/>
                  </a:cubicBezTo>
                  <a:cubicBezTo>
                    <a:pt x="377" y="377"/>
                    <a:pt x="375" y="373"/>
                    <a:pt x="371" y="370"/>
                  </a:cubicBezTo>
                  <a:cubicBezTo>
                    <a:pt x="367" y="367"/>
                    <a:pt x="365" y="370"/>
                    <a:pt x="365" y="366"/>
                  </a:cubicBezTo>
                  <a:cubicBezTo>
                    <a:pt x="366" y="363"/>
                    <a:pt x="361" y="367"/>
                    <a:pt x="358" y="364"/>
                  </a:cubicBezTo>
                  <a:cubicBezTo>
                    <a:pt x="354" y="361"/>
                    <a:pt x="353" y="359"/>
                    <a:pt x="348" y="361"/>
                  </a:cubicBezTo>
                  <a:cubicBezTo>
                    <a:pt x="343" y="364"/>
                    <a:pt x="338" y="363"/>
                    <a:pt x="327" y="365"/>
                  </a:cubicBezTo>
                  <a:cubicBezTo>
                    <a:pt x="317" y="367"/>
                    <a:pt x="297" y="366"/>
                    <a:pt x="294" y="363"/>
                  </a:cubicBezTo>
                  <a:cubicBezTo>
                    <a:pt x="290" y="359"/>
                    <a:pt x="303" y="353"/>
                    <a:pt x="307" y="354"/>
                  </a:cubicBezTo>
                  <a:cubicBezTo>
                    <a:pt x="310" y="355"/>
                    <a:pt x="308" y="350"/>
                    <a:pt x="302" y="345"/>
                  </a:cubicBezTo>
                  <a:cubicBezTo>
                    <a:pt x="297" y="341"/>
                    <a:pt x="284" y="338"/>
                    <a:pt x="284" y="341"/>
                  </a:cubicBezTo>
                  <a:cubicBezTo>
                    <a:pt x="284" y="344"/>
                    <a:pt x="277" y="341"/>
                    <a:pt x="268" y="339"/>
                  </a:cubicBezTo>
                  <a:cubicBezTo>
                    <a:pt x="258" y="338"/>
                    <a:pt x="257" y="334"/>
                    <a:pt x="251" y="334"/>
                  </a:cubicBezTo>
                  <a:cubicBezTo>
                    <a:pt x="245" y="334"/>
                    <a:pt x="236" y="332"/>
                    <a:pt x="229" y="327"/>
                  </a:cubicBezTo>
                  <a:cubicBezTo>
                    <a:pt x="222" y="321"/>
                    <a:pt x="206" y="323"/>
                    <a:pt x="204" y="328"/>
                  </a:cubicBezTo>
                  <a:cubicBezTo>
                    <a:pt x="202" y="333"/>
                    <a:pt x="196" y="332"/>
                    <a:pt x="191" y="332"/>
                  </a:cubicBezTo>
                  <a:cubicBezTo>
                    <a:pt x="185" y="332"/>
                    <a:pt x="193" y="326"/>
                    <a:pt x="191" y="325"/>
                  </a:cubicBezTo>
                  <a:cubicBezTo>
                    <a:pt x="188" y="324"/>
                    <a:pt x="191" y="317"/>
                    <a:pt x="187" y="316"/>
                  </a:cubicBezTo>
                  <a:cubicBezTo>
                    <a:pt x="183" y="316"/>
                    <a:pt x="180" y="333"/>
                    <a:pt x="172" y="332"/>
                  </a:cubicBezTo>
                  <a:cubicBezTo>
                    <a:pt x="165" y="332"/>
                    <a:pt x="161" y="314"/>
                    <a:pt x="155" y="310"/>
                  </a:cubicBezTo>
                  <a:cubicBezTo>
                    <a:pt x="149" y="305"/>
                    <a:pt x="143" y="305"/>
                    <a:pt x="148" y="312"/>
                  </a:cubicBezTo>
                  <a:cubicBezTo>
                    <a:pt x="154" y="319"/>
                    <a:pt x="144" y="314"/>
                    <a:pt x="144" y="318"/>
                  </a:cubicBezTo>
                  <a:cubicBezTo>
                    <a:pt x="145" y="323"/>
                    <a:pt x="136" y="328"/>
                    <a:pt x="136" y="326"/>
                  </a:cubicBezTo>
                  <a:cubicBezTo>
                    <a:pt x="136" y="323"/>
                    <a:pt x="131" y="320"/>
                    <a:pt x="125" y="327"/>
                  </a:cubicBezTo>
                  <a:cubicBezTo>
                    <a:pt x="119" y="334"/>
                    <a:pt x="115" y="333"/>
                    <a:pt x="114" y="331"/>
                  </a:cubicBezTo>
                  <a:cubicBezTo>
                    <a:pt x="114" y="328"/>
                    <a:pt x="96" y="337"/>
                    <a:pt x="97" y="340"/>
                  </a:cubicBezTo>
                  <a:cubicBezTo>
                    <a:pt x="98" y="343"/>
                    <a:pt x="94" y="346"/>
                    <a:pt x="89" y="345"/>
                  </a:cubicBezTo>
                  <a:cubicBezTo>
                    <a:pt x="85" y="345"/>
                    <a:pt x="88" y="341"/>
                    <a:pt x="92" y="339"/>
                  </a:cubicBezTo>
                  <a:cubicBezTo>
                    <a:pt x="96" y="337"/>
                    <a:pt x="108" y="328"/>
                    <a:pt x="114" y="327"/>
                  </a:cubicBezTo>
                  <a:cubicBezTo>
                    <a:pt x="120" y="326"/>
                    <a:pt x="131" y="321"/>
                    <a:pt x="132" y="318"/>
                  </a:cubicBezTo>
                  <a:cubicBezTo>
                    <a:pt x="132" y="315"/>
                    <a:pt x="126" y="318"/>
                    <a:pt x="122" y="317"/>
                  </a:cubicBezTo>
                  <a:cubicBezTo>
                    <a:pt x="118" y="316"/>
                    <a:pt x="111" y="321"/>
                    <a:pt x="104" y="324"/>
                  </a:cubicBezTo>
                  <a:cubicBezTo>
                    <a:pt x="97" y="327"/>
                    <a:pt x="90" y="326"/>
                    <a:pt x="92" y="330"/>
                  </a:cubicBezTo>
                  <a:cubicBezTo>
                    <a:pt x="94" y="334"/>
                    <a:pt x="85" y="329"/>
                    <a:pt x="84" y="332"/>
                  </a:cubicBezTo>
                  <a:cubicBezTo>
                    <a:pt x="82" y="335"/>
                    <a:pt x="79" y="332"/>
                    <a:pt x="81" y="330"/>
                  </a:cubicBezTo>
                  <a:cubicBezTo>
                    <a:pt x="84" y="329"/>
                    <a:pt x="75" y="326"/>
                    <a:pt x="75" y="328"/>
                  </a:cubicBezTo>
                  <a:cubicBezTo>
                    <a:pt x="75" y="329"/>
                    <a:pt x="74" y="332"/>
                    <a:pt x="68" y="332"/>
                  </a:cubicBezTo>
                  <a:cubicBezTo>
                    <a:pt x="62" y="332"/>
                    <a:pt x="56" y="336"/>
                    <a:pt x="60" y="339"/>
                  </a:cubicBezTo>
                  <a:cubicBezTo>
                    <a:pt x="64" y="342"/>
                    <a:pt x="66" y="343"/>
                    <a:pt x="64" y="345"/>
                  </a:cubicBezTo>
                  <a:cubicBezTo>
                    <a:pt x="62" y="347"/>
                    <a:pt x="56" y="340"/>
                    <a:pt x="47" y="341"/>
                  </a:cubicBezTo>
                  <a:cubicBezTo>
                    <a:pt x="38" y="342"/>
                    <a:pt x="21" y="331"/>
                    <a:pt x="21" y="329"/>
                  </a:cubicBezTo>
                  <a:cubicBezTo>
                    <a:pt x="21" y="326"/>
                    <a:pt x="9" y="328"/>
                    <a:pt x="0" y="327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4" y="503"/>
                    <a:pt x="6" y="501"/>
                  </a:cubicBezTo>
                  <a:cubicBezTo>
                    <a:pt x="8" y="499"/>
                    <a:pt x="11" y="502"/>
                    <a:pt x="16" y="499"/>
                  </a:cubicBezTo>
                  <a:cubicBezTo>
                    <a:pt x="22" y="496"/>
                    <a:pt x="24" y="502"/>
                    <a:pt x="24" y="505"/>
                  </a:cubicBezTo>
                  <a:cubicBezTo>
                    <a:pt x="24" y="507"/>
                    <a:pt x="32" y="512"/>
                    <a:pt x="35" y="516"/>
                  </a:cubicBezTo>
                  <a:cubicBezTo>
                    <a:pt x="39" y="520"/>
                    <a:pt x="40" y="524"/>
                    <a:pt x="44" y="522"/>
                  </a:cubicBezTo>
                  <a:cubicBezTo>
                    <a:pt x="48" y="519"/>
                    <a:pt x="54" y="518"/>
                    <a:pt x="54" y="514"/>
                  </a:cubicBezTo>
                  <a:cubicBezTo>
                    <a:pt x="54" y="509"/>
                    <a:pt x="70" y="509"/>
                    <a:pt x="70" y="514"/>
                  </a:cubicBezTo>
                  <a:cubicBezTo>
                    <a:pt x="70" y="520"/>
                    <a:pt x="85" y="527"/>
                    <a:pt x="94" y="542"/>
                  </a:cubicBezTo>
                  <a:cubicBezTo>
                    <a:pt x="103" y="557"/>
                    <a:pt x="101" y="561"/>
                    <a:pt x="114" y="566"/>
                  </a:cubicBezTo>
                  <a:cubicBezTo>
                    <a:pt x="127" y="571"/>
                    <a:pt x="126" y="573"/>
                    <a:pt x="125" y="578"/>
                  </a:cubicBezTo>
                  <a:cubicBezTo>
                    <a:pt x="123" y="582"/>
                    <a:pt x="132" y="584"/>
                    <a:pt x="127" y="588"/>
                  </a:cubicBezTo>
                  <a:cubicBezTo>
                    <a:pt x="125" y="589"/>
                    <a:pt x="122" y="591"/>
                    <a:pt x="119" y="593"/>
                  </a:cubicBezTo>
                  <a:cubicBezTo>
                    <a:pt x="120" y="595"/>
                    <a:pt x="122" y="597"/>
                    <a:pt x="124" y="599"/>
                  </a:cubicBezTo>
                  <a:cubicBezTo>
                    <a:pt x="127" y="602"/>
                    <a:pt x="119" y="602"/>
                    <a:pt x="121" y="604"/>
                  </a:cubicBezTo>
                  <a:cubicBezTo>
                    <a:pt x="124" y="606"/>
                    <a:pt x="121" y="610"/>
                    <a:pt x="123" y="612"/>
                  </a:cubicBezTo>
                  <a:cubicBezTo>
                    <a:pt x="126" y="615"/>
                    <a:pt x="130" y="614"/>
                    <a:pt x="133" y="612"/>
                  </a:cubicBezTo>
                  <a:cubicBezTo>
                    <a:pt x="136" y="610"/>
                    <a:pt x="138" y="615"/>
                    <a:pt x="135" y="618"/>
                  </a:cubicBezTo>
                  <a:cubicBezTo>
                    <a:pt x="133" y="622"/>
                    <a:pt x="138" y="625"/>
                    <a:pt x="140" y="622"/>
                  </a:cubicBezTo>
                  <a:cubicBezTo>
                    <a:pt x="142" y="619"/>
                    <a:pt x="147" y="627"/>
                    <a:pt x="149" y="628"/>
                  </a:cubicBezTo>
                  <a:cubicBezTo>
                    <a:pt x="152" y="629"/>
                    <a:pt x="154" y="633"/>
                    <a:pt x="150" y="633"/>
                  </a:cubicBezTo>
                  <a:cubicBezTo>
                    <a:pt x="146" y="633"/>
                    <a:pt x="147" y="639"/>
                    <a:pt x="150" y="640"/>
                  </a:cubicBezTo>
                  <a:cubicBezTo>
                    <a:pt x="152" y="640"/>
                    <a:pt x="152" y="643"/>
                    <a:pt x="152" y="646"/>
                  </a:cubicBezTo>
                  <a:cubicBezTo>
                    <a:pt x="152" y="648"/>
                    <a:pt x="161" y="651"/>
                    <a:pt x="164" y="650"/>
                  </a:cubicBezTo>
                  <a:cubicBezTo>
                    <a:pt x="167" y="649"/>
                    <a:pt x="170" y="652"/>
                    <a:pt x="172" y="655"/>
                  </a:cubicBezTo>
                  <a:cubicBezTo>
                    <a:pt x="173" y="658"/>
                    <a:pt x="179" y="660"/>
                    <a:pt x="182" y="658"/>
                  </a:cubicBezTo>
                  <a:cubicBezTo>
                    <a:pt x="184" y="656"/>
                    <a:pt x="185" y="661"/>
                    <a:pt x="186" y="665"/>
                  </a:cubicBezTo>
                  <a:cubicBezTo>
                    <a:pt x="186" y="668"/>
                    <a:pt x="191" y="666"/>
                    <a:pt x="194" y="666"/>
                  </a:cubicBezTo>
                  <a:cubicBezTo>
                    <a:pt x="197" y="666"/>
                    <a:pt x="199" y="670"/>
                    <a:pt x="201" y="669"/>
                  </a:cubicBezTo>
                  <a:cubicBezTo>
                    <a:pt x="206" y="667"/>
                    <a:pt x="207" y="675"/>
                    <a:pt x="210" y="680"/>
                  </a:cubicBezTo>
                  <a:cubicBezTo>
                    <a:pt x="520" y="678"/>
                    <a:pt x="520" y="678"/>
                    <a:pt x="520" y="678"/>
                  </a:cubicBezTo>
                  <a:cubicBezTo>
                    <a:pt x="520" y="678"/>
                    <a:pt x="521" y="670"/>
                    <a:pt x="524" y="673"/>
                  </a:cubicBezTo>
                  <a:cubicBezTo>
                    <a:pt x="528" y="676"/>
                    <a:pt x="525" y="680"/>
                    <a:pt x="529" y="682"/>
                  </a:cubicBezTo>
                  <a:cubicBezTo>
                    <a:pt x="533" y="683"/>
                    <a:pt x="536" y="686"/>
                    <a:pt x="539" y="685"/>
                  </a:cubicBezTo>
                  <a:cubicBezTo>
                    <a:pt x="541" y="684"/>
                    <a:pt x="545" y="681"/>
                    <a:pt x="549" y="685"/>
                  </a:cubicBezTo>
                  <a:cubicBezTo>
                    <a:pt x="553" y="690"/>
                    <a:pt x="556" y="686"/>
                    <a:pt x="558" y="689"/>
                  </a:cubicBezTo>
                  <a:cubicBezTo>
                    <a:pt x="561" y="692"/>
                    <a:pt x="565" y="694"/>
                    <a:pt x="568" y="691"/>
                  </a:cubicBezTo>
                  <a:cubicBezTo>
                    <a:pt x="570" y="688"/>
                    <a:pt x="580" y="691"/>
                    <a:pt x="584" y="693"/>
                  </a:cubicBezTo>
                  <a:cubicBezTo>
                    <a:pt x="590" y="688"/>
                    <a:pt x="594" y="679"/>
                    <a:pt x="599" y="679"/>
                  </a:cubicBezTo>
                  <a:cubicBezTo>
                    <a:pt x="605" y="679"/>
                    <a:pt x="622" y="681"/>
                    <a:pt x="623" y="689"/>
                  </a:cubicBezTo>
                  <a:cubicBezTo>
                    <a:pt x="624" y="698"/>
                    <a:pt x="634" y="690"/>
                    <a:pt x="635" y="698"/>
                  </a:cubicBezTo>
                  <a:cubicBezTo>
                    <a:pt x="636" y="704"/>
                    <a:pt x="642" y="710"/>
                    <a:pt x="641" y="713"/>
                  </a:cubicBezTo>
                  <a:cubicBezTo>
                    <a:pt x="643" y="714"/>
                    <a:pt x="645" y="716"/>
                    <a:pt x="648" y="718"/>
                  </a:cubicBezTo>
                  <a:cubicBezTo>
                    <a:pt x="651" y="717"/>
                    <a:pt x="659" y="718"/>
                    <a:pt x="665" y="720"/>
                  </a:cubicBezTo>
                  <a:cubicBezTo>
                    <a:pt x="672" y="723"/>
                    <a:pt x="682" y="717"/>
                    <a:pt x="686" y="726"/>
                  </a:cubicBezTo>
                  <a:cubicBezTo>
                    <a:pt x="689" y="734"/>
                    <a:pt x="697" y="740"/>
                    <a:pt x="690" y="741"/>
                  </a:cubicBezTo>
                  <a:cubicBezTo>
                    <a:pt x="683" y="742"/>
                    <a:pt x="675" y="733"/>
                    <a:pt x="675" y="738"/>
                  </a:cubicBezTo>
                  <a:cubicBezTo>
                    <a:pt x="676" y="743"/>
                    <a:pt x="672" y="740"/>
                    <a:pt x="672" y="748"/>
                  </a:cubicBezTo>
                  <a:cubicBezTo>
                    <a:pt x="672" y="755"/>
                    <a:pt x="667" y="766"/>
                    <a:pt x="664" y="765"/>
                  </a:cubicBezTo>
                  <a:cubicBezTo>
                    <a:pt x="664" y="765"/>
                    <a:pt x="664" y="765"/>
                    <a:pt x="664" y="765"/>
                  </a:cubicBezTo>
                  <a:cubicBezTo>
                    <a:pt x="663" y="768"/>
                    <a:pt x="663" y="771"/>
                    <a:pt x="665" y="774"/>
                  </a:cubicBezTo>
                  <a:cubicBezTo>
                    <a:pt x="669" y="771"/>
                    <a:pt x="675" y="766"/>
                    <a:pt x="679" y="767"/>
                  </a:cubicBezTo>
                  <a:cubicBezTo>
                    <a:pt x="687" y="767"/>
                    <a:pt x="689" y="772"/>
                    <a:pt x="694" y="768"/>
                  </a:cubicBezTo>
                  <a:cubicBezTo>
                    <a:pt x="699" y="765"/>
                    <a:pt x="700" y="763"/>
                    <a:pt x="701" y="766"/>
                  </a:cubicBezTo>
                  <a:cubicBezTo>
                    <a:pt x="701" y="766"/>
                    <a:pt x="701" y="766"/>
                    <a:pt x="701" y="767"/>
                  </a:cubicBezTo>
                  <a:cubicBezTo>
                    <a:pt x="703" y="766"/>
                    <a:pt x="704" y="765"/>
                    <a:pt x="704" y="764"/>
                  </a:cubicBezTo>
                  <a:cubicBezTo>
                    <a:pt x="704" y="763"/>
                    <a:pt x="704" y="761"/>
                    <a:pt x="703" y="759"/>
                  </a:cubicBezTo>
                  <a:cubicBezTo>
                    <a:pt x="698" y="760"/>
                    <a:pt x="697" y="760"/>
                    <a:pt x="695" y="757"/>
                  </a:cubicBezTo>
                  <a:cubicBezTo>
                    <a:pt x="693" y="752"/>
                    <a:pt x="710" y="747"/>
                    <a:pt x="718" y="748"/>
                  </a:cubicBezTo>
                  <a:cubicBezTo>
                    <a:pt x="726" y="749"/>
                    <a:pt x="731" y="744"/>
                    <a:pt x="734" y="747"/>
                  </a:cubicBezTo>
                  <a:cubicBezTo>
                    <a:pt x="739" y="743"/>
                    <a:pt x="747" y="736"/>
                    <a:pt x="749" y="736"/>
                  </a:cubicBezTo>
                  <a:cubicBezTo>
                    <a:pt x="752" y="736"/>
                    <a:pt x="788" y="735"/>
                    <a:pt x="788" y="735"/>
                  </a:cubicBezTo>
                  <a:cubicBezTo>
                    <a:pt x="788" y="735"/>
                    <a:pt x="800" y="728"/>
                    <a:pt x="802" y="721"/>
                  </a:cubicBezTo>
                  <a:cubicBezTo>
                    <a:pt x="803" y="714"/>
                    <a:pt x="811" y="697"/>
                    <a:pt x="816" y="701"/>
                  </a:cubicBezTo>
                  <a:cubicBezTo>
                    <a:pt x="821" y="704"/>
                    <a:pt x="831" y="702"/>
                    <a:pt x="831" y="705"/>
                  </a:cubicBezTo>
                  <a:cubicBezTo>
                    <a:pt x="831" y="708"/>
                    <a:pt x="828" y="719"/>
                    <a:pt x="841" y="736"/>
                  </a:cubicBezTo>
                  <a:cubicBezTo>
                    <a:pt x="845" y="733"/>
                    <a:pt x="850" y="731"/>
                    <a:pt x="852" y="731"/>
                  </a:cubicBezTo>
                  <a:cubicBezTo>
                    <a:pt x="857" y="732"/>
                    <a:pt x="864" y="726"/>
                    <a:pt x="866" y="722"/>
                  </a:cubicBezTo>
                  <a:cubicBezTo>
                    <a:pt x="868" y="718"/>
                    <a:pt x="870" y="725"/>
                    <a:pt x="866" y="727"/>
                  </a:cubicBezTo>
                  <a:cubicBezTo>
                    <a:pt x="862" y="728"/>
                    <a:pt x="870" y="731"/>
                    <a:pt x="877" y="731"/>
                  </a:cubicBezTo>
                  <a:cubicBezTo>
                    <a:pt x="884" y="730"/>
                    <a:pt x="873" y="733"/>
                    <a:pt x="868" y="733"/>
                  </a:cubicBezTo>
                  <a:cubicBezTo>
                    <a:pt x="863" y="733"/>
                    <a:pt x="861" y="733"/>
                    <a:pt x="854" y="740"/>
                  </a:cubicBezTo>
                  <a:cubicBezTo>
                    <a:pt x="847" y="747"/>
                    <a:pt x="848" y="749"/>
                    <a:pt x="852" y="753"/>
                  </a:cubicBezTo>
                  <a:cubicBezTo>
                    <a:pt x="856" y="756"/>
                    <a:pt x="862" y="755"/>
                    <a:pt x="867" y="750"/>
                  </a:cubicBezTo>
                  <a:cubicBezTo>
                    <a:pt x="873" y="745"/>
                    <a:pt x="872" y="741"/>
                    <a:pt x="878" y="741"/>
                  </a:cubicBezTo>
                  <a:cubicBezTo>
                    <a:pt x="883" y="741"/>
                    <a:pt x="898" y="736"/>
                    <a:pt x="904" y="734"/>
                  </a:cubicBezTo>
                  <a:cubicBezTo>
                    <a:pt x="910" y="732"/>
                    <a:pt x="906" y="731"/>
                    <a:pt x="906" y="728"/>
                  </a:cubicBezTo>
                  <a:cubicBezTo>
                    <a:pt x="906" y="725"/>
                    <a:pt x="917" y="725"/>
                    <a:pt x="921" y="723"/>
                  </a:cubicBezTo>
                  <a:cubicBezTo>
                    <a:pt x="925" y="720"/>
                    <a:pt x="920" y="718"/>
                    <a:pt x="917" y="718"/>
                  </a:cubicBezTo>
                  <a:close/>
                  <a:moveTo>
                    <a:pt x="266" y="394"/>
                  </a:moveTo>
                  <a:cubicBezTo>
                    <a:pt x="260" y="402"/>
                    <a:pt x="257" y="403"/>
                    <a:pt x="251" y="402"/>
                  </a:cubicBezTo>
                  <a:cubicBezTo>
                    <a:pt x="244" y="401"/>
                    <a:pt x="240" y="404"/>
                    <a:pt x="243" y="407"/>
                  </a:cubicBezTo>
                  <a:cubicBezTo>
                    <a:pt x="246" y="409"/>
                    <a:pt x="247" y="411"/>
                    <a:pt x="240" y="413"/>
                  </a:cubicBezTo>
                  <a:cubicBezTo>
                    <a:pt x="233" y="414"/>
                    <a:pt x="228" y="420"/>
                    <a:pt x="225" y="419"/>
                  </a:cubicBezTo>
                  <a:cubicBezTo>
                    <a:pt x="223" y="418"/>
                    <a:pt x="237" y="408"/>
                    <a:pt x="234" y="405"/>
                  </a:cubicBezTo>
                  <a:cubicBezTo>
                    <a:pt x="230" y="402"/>
                    <a:pt x="220" y="410"/>
                    <a:pt x="220" y="413"/>
                  </a:cubicBezTo>
                  <a:cubicBezTo>
                    <a:pt x="220" y="417"/>
                    <a:pt x="214" y="417"/>
                    <a:pt x="210" y="417"/>
                  </a:cubicBezTo>
                  <a:cubicBezTo>
                    <a:pt x="206" y="416"/>
                    <a:pt x="201" y="413"/>
                    <a:pt x="205" y="412"/>
                  </a:cubicBezTo>
                  <a:cubicBezTo>
                    <a:pt x="209" y="412"/>
                    <a:pt x="206" y="408"/>
                    <a:pt x="211" y="406"/>
                  </a:cubicBezTo>
                  <a:cubicBezTo>
                    <a:pt x="217" y="404"/>
                    <a:pt x="210" y="401"/>
                    <a:pt x="212" y="399"/>
                  </a:cubicBezTo>
                  <a:cubicBezTo>
                    <a:pt x="214" y="397"/>
                    <a:pt x="224" y="401"/>
                    <a:pt x="224" y="397"/>
                  </a:cubicBezTo>
                  <a:cubicBezTo>
                    <a:pt x="225" y="393"/>
                    <a:pt x="214" y="390"/>
                    <a:pt x="210" y="392"/>
                  </a:cubicBezTo>
                  <a:cubicBezTo>
                    <a:pt x="207" y="394"/>
                    <a:pt x="198" y="400"/>
                    <a:pt x="188" y="396"/>
                  </a:cubicBezTo>
                  <a:cubicBezTo>
                    <a:pt x="185" y="394"/>
                    <a:pt x="213" y="391"/>
                    <a:pt x="218" y="387"/>
                  </a:cubicBezTo>
                  <a:cubicBezTo>
                    <a:pt x="223" y="382"/>
                    <a:pt x="244" y="377"/>
                    <a:pt x="246" y="381"/>
                  </a:cubicBezTo>
                  <a:cubicBezTo>
                    <a:pt x="248" y="385"/>
                    <a:pt x="235" y="388"/>
                    <a:pt x="241" y="392"/>
                  </a:cubicBezTo>
                  <a:cubicBezTo>
                    <a:pt x="247" y="395"/>
                    <a:pt x="258" y="393"/>
                    <a:pt x="260" y="389"/>
                  </a:cubicBezTo>
                  <a:cubicBezTo>
                    <a:pt x="262" y="385"/>
                    <a:pt x="273" y="386"/>
                    <a:pt x="266" y="394"/>
                  </a:cubicBezTo>
                  <a:close/>
                  <a:moveTo>
                    <a:pt x="329" y="474"/>
                  </a:moveTo>
                  <a:cubicBezTo>
                    <a:pt x="322" y="481"/>
                    <a:pt x="322" y="479"/>
                    <a:pt x="315" y="480"/>
                  </a:cubicBezTo>
                  <a:cubicBezTo>
                    <a:pt x="309" y="482"/>
                    <a:pt x="314" y="488"/>
                    <a:pt x="306" y="489"/>
                  </a:cubicBezTo>
                  <a:cubicBezTo>
                    <a:pt x="298" y="490"/>
                    <a:pt x="278" y="490"/>
                    <a:pt x="275" y="486"/>
                  </a:cubicBezTo>
                  <a:cubicBezTo>
                    <a:pt x="274" y="484"/>
                    <a:pt x="286" y="485"/>
                    <a:pt x="287" y="482"/>
                  </a:cubicBezTo>
                  <a:cubicBezTo>
                    <a:pt x="288" y="479"/>
                    <a:pt x="291" y="473"/>
                    <a:pt x="296" y="473"/>
                  </a:cubicBezTo>
                  <a:cubicBezTo>
                    <a:pt x="301" y="473"/>
                    <a:pt x="300" y="467"/>
                    <a:pt x="292" y="463"/>
                  </a:cubicBezTo>
                  <a:cubicBezTo>
                    <a:pt x="284" y="459"/>
                    <a:pt x="304" y="456"/>
                    <a:pt x="308" y="463"/>
                  </a:cubicBezTo>
                  <a:cubicBezTo>
                    <a:pt x="313" y="469"/>
                    <a:pt x="321" y="473"/>
                    <a:pt x="326" y="469"/>
                  </a:cubicBezTo>
                  <a:cubicBezTo>
                    <a:pt x="330" y="464"/>
                    <a:pt x="356" y="452"/>
                    <a:pt x="356" y="458"/>
                  </a:cubicBezTo>
                  <a:cubicBezTo>
                    <a:pt x="356" y="464"/>
                    <a:pt x="337" y="468"/>
                    <a:pt x="329" y="474"/>
                  </a:cubicBezTo>
                  <a:close/>
                  <a:moveTo>
                    <a:pt x="503" y="656"/>
                  </a:moveTo>
                  <a:cubicBezTo>
                    <a:pt x="498" y="657"/>
                    <a:pt x="504" y="642"/>
                    <a:pt x="494" y="636"/>
                  </a:cubicBezTo>
                  <a:cubicBezTo>
                    <a:pt x="482" y="630"/>
                    <a:pt x="477" y="618"/>
                    <a:pt x="477" y="611"/>
                  </a:cubicBezTo>
                  <a:cubicBezTo>
                    <a:pt x="477" y="605"/>
                    <a:pt x="487" y="602"/>
                    <a:pt x="491" y="607"/>
                  </a:cubicBezTo>
                  <a:cubicBezTo>
                    <a:pt x="495" y="612"/>
                    <a:pt x="501" y="632"/>
                    <a:pt x="504" y="639"/>
                  </a:cubicBezTo>
                  <a:cubicBezTo>
                    <a:pt x="508" y="645"/>
                    <a:pt x="508" y="656"/>
                    <a:pt x="503" y="65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3" name="Freeform 125"/>
            <p:cNvSpPr>
              <a:spLocks noEditPoints="1"/>
            </p:cNvSpPr>
            <p:nvPr/>
          </p:nvSpPr>
          <p:spPr bwMode="auto">
            <a:xfrm>
              <a:off x="714375" y="1360488"/>
              <a:ext cx="2192338" cy="1346200"/>
            </a:xfrm>
            <a:custGeom>
              <a:avLst/>
              <a:gdLst/>
              <a:ahLst/>
              <a:cxnLst>
                <a:cxn ang="0">
                  <a:pos x="350" y="230"/>
                </a:cxn>
                <a:cxn ang="0">
                  <a:pos x="306" y="35"/>
                </a:cxn>
                <a:cxn ang="0">
                  <a:pos x="185" y="21"/>
                </a:cxn>
                <a:cxn ang="0">
                  <a:pos x="135" y="10"/>
                </a:cxn>
                <a:cxn ang="0">
                  <a:pos x="93" y="21"/>
                </a:cxn>
                <a:cxn ang="0">
                  <a:pos x="19" y="59"/>
                </a:cxn>
                <a:cxn ang="0">
                  <a:pos x="71" y="103"/>
                </a:cxn>
                <a:cxn ang="0">
                  <a:pos x="17" y="106"/>
                </a:cxn>
                <a:cxn ang="0">
                  <a:pos x="59" y="136"/>
                </a:cxn>
                <a:cxn ang="0">
                  <a:pos x="43" y="158"/>
                </a:cxn>
                <a:cxn ang="0">
                  <a:pos x="45" y="219"/>
                </a:cxn>
                <a:cxn ang="0">
                  <a:pos x="96" y="236"/>
                </a:cxn>
                <a:cxn ang="0">
                  <a:pos x="102" y="269"/>
                </a:cxn>
                <a:cxn ang="0">
                  <a:pos x="84" y="287"/>
                </a:cxn>
                <a:cxn ang="0">
                  <a:pos x="147" y="250"/>
                </a:cxn>
                <a:cxn ang="0">
                  <a:pos x="173" y="213"/>
                </a:cxn>
                <a:cxn ang="0">
                  <a:pos x="191" y="201"/>
                </a:cxn>
                <a:cxn ang="0">
                  <a:pos x="226" y="215"/>
                </a:cxn>
                <a:cxn ang="0">
                  <a:pos x="248" y="202"/>
                </a:cxn>
                <a:cxn ang="0">
                  <a:pos x="276" y="213"/>
                </a:cxn>
                <a:cxn ang="0">
                  <a:pos x="340" y="232"/>
                </a:cxn>
                <a:cxn ang="0">
                  <a:pos x="375" y="248"/>
                </a:cxn>
                <a:cxn ang="0">
                  <a:pos x="376" y="261"/>
                </a:cxn>
                <a:cxn ang="0">
                  <a:pos x="389" y="263"/>
                </a:cxn>
                <a:cxn ang="0">
                  <a:pos x="401" y="274"/>
                </a:cxn>
                <a:cxn ang="0">
                  <a:pos x="396" y="300"/>
                </a:cxn>
                <a:cxn ang="0">
                  <a:pos x="421" y="299"/>
                </a:cxn>
                <a:cxn ang="0">
                  <a:pos x="15" y="313"/>
                </a:cxn>
                <a:cxn ang="0">
                  <a:pos x="178" y="240"/>
                </a:cxn>
                <a:cxn ang="0">
                  <a:pos x="177" y="256"/>
                </a:cxn>
                <a:cxn ang="0">
                  <a:pos x="25" y="219"/>
                </a:cxn>
                <a:cxn ang="0">
                  <a:pos x="1094" y="443"/>
                </a:cxn>
                <a:cxn ang="0">
                  <a:pos x="1010" y="472"/>
                </a:cxn>
                <a:cxn ang="0">
                  <a:pos x="970" y="473"/>
                </a:cxn>
                <a:cxn ang="0">
                  <a:pos x="926" y="471"/>
                </a:cxn>
                <a:cxn ang="0">
                  <a:pos x="954" y="426"/>
                </a:cxn>
                <a:cxn ang="0">
                  <a:pos x="902" y="410"/>
                </a:cxn>
                <a:cxn ang="0">
                  <a:pos x="864" y="397"/>
                </a:cxn>
                <a:cxn ang="0">
                  <a:pos x="516" y="388"/>
                </a:cxn>
                <a:cxn ang="0">
                  <a:pos x="510" y="395"/>
                </a:cxn>
                <a:cxn ang="0">
                  <a:pos x="501" y="436"/>
                </a:cxn>
                <a:cxn ang="0">
                  <a:pos x="513" y="539"/>
                </a:cxn>
                <a:cxn ang="0">
                  <a:pos x="557" y="590"/>
                </a:cxn>
                <a:cxn ang="0">
                  <a:pos x="647" y="625"/>
                </a:cxn>
                <a:cxn ang="0">
                  <a:pos x="724" y="647"/>
                </a:cxn>
                <a:cxn ang="0">
                  <a:pos x="783" y="685"/>
                </a:cxn>
                <a:cxn ang="0">
                  <a:pos x="818" y="658"/>
                </a:cxn>
                <a:cxn ang="0">
                  <a:pos x="862" y="644"/>
                </a:cxn>
                <a:cxn ang="0">
                  <a:pos x="889" y="641"/>
                </a:cxn>
                <a:cxn ang="0">
                  <a:pos x="944" y="645"/>
                </a:cxn>
                <a:cxn ang="0">
                  <a:pos x="983" y="699"/>
                </a:cxn>
                <a:cxn ang="0">
                  <a:pos x="994" y="608"/>
                </a:cxn>
                <a:cxn ang="0">
                  <a:pos x="1036" y="571"/>
                </a:cxn>
                <a:cxn ang="0">
                  <a:pos x="1032" y="539"/>
                </a:cxn>
                <a:cxn ang="0">
                  <a:pos x="1049" y="541"/>
                </a:cxn>
                <a:cxn ang="0">
                  <a:pos x="1088" y="499"/>
                </a:cxn>
                <a:cxn ang="0">
                  <a:pos x="1102" y="475"/>
                </a:cxn>
                <a:cxn ang="0">
                  <a:pos x="1137" y="413"/>
                </a:cxn>
              </a:cxnLst>
              <a:rect l="0" t="0" r="r" b="b"/>
              <a:pathLst>
                <a:path w="1147" h="705">
                  <a:moveTo>
                    <a:pt x="431" y="286"/>
                  </a:moveTo>
                  <a:cubicBezTo>
                    <a:pt x="432" y="281"/>
                    <a:pt x="433" y="279"/>
                    <a:pt x="420" y="274"/>
                  </a:cubicBezTo>
                  <a:cubicBezTo>
                    <a:pt x="407" y="269"/>
                    <a:pt x="409" y="265"/>
                    <a:pt x="400" y="250"/>
                  </a:cubicBezTo>
                  <a:cubicBezTo>
                    <a:pt x="391" y="235"/>
                    <a:pt x="376" y="228"/>
                    <a:pt x="376" y="222"/>
                  </a:cubicBezTo>
                  <a:cubicBezTo>
                    <a:pt x="376" y="217"/>
                    <a:pt x="360" y="217"/>
                    <a:pt x="360" y="222"/>
                  </a:cubicBezTo>
                  <a:cubicBezTo>
                    <a:pt x="360" y="226"/>
                    <a:pt x="354" y="227"/>
                    <a:pt x="350" y="230"/>
                  </a:cubicBezTo>
                  <a:cubicBezTo>
                    <a:pt x="346" y="232"/>
                    <a:pt x="345" y="228"/>
                    <a:pt x="341" y="224"/>
                  </a:cubicBezTo>
                  <a:cubicBezTo>
                    <a:pt x="338" y="220"/>
                    <a:pt x="330" y="215"/>
                    <a:pt x="330" y="213"/>
                  </a:cubicBezTo>
                  <a:cubicBezTo>
                    <a:pt x="330" y="210"/>
                    <a:pt x="328" y="204"/>
                    <a:pt x="322" y="207"/>
                  </a:cubicBezTo>
                  <a:cubicBezTo>
                    <a:pt x="317" y="210"/>
                    <a:pt x="314" y="207"/>
                    <a:pt x="312" y="209"/>
                  </a:cubicBezTo>
                  <a:cubicBezTo>
                    <a:pt x="310" y="211"/>
                    <a:pt x="306" y="208"/>
                    <a:pt x="306" y="208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4" y="35"/>
                    <a:pt x="302" y="34"/>
                    <a:pt x="301" y="34"/>
                  </a:cubicBezTo>
                  <a:cubicBezTo>
                    <a:pt x="294" y="31"/>
                    <a:pt x="283" y="26"/>
                    <a:pt x="277" y="27"/>
                  </a:cubicBezTo>
                  <a:cubicBezTo>
                    <a:pt x="271" y="29"/>
                    <a:pt x="260" y="30"/>
                    <a:pt x="256" y="28"/>
                  </a:cubicBezTo>
                  <a:cubicBezTo>
                    <a:pt x="252" y="26"/>
                    <a:pt x="246" y="24"/>
                    <a:pt x="238" y="26"/>
                  </a:cubicBezTo>
                  <a:cubicBezTo>
                    <a:pt x="230" y="27"/>
                    <a:pt x="225" y="21"/>
                    <a:pt x="214" y="19"/>
                  </a:cubicBezTo>
                  <a:cubicBezTo>
                    <a:pt x="204" y="16"/>
                    <a:pt x="189" y="19"/>
                    <a:pt x="185" y="21"/>
                  </a:cubicBezTo>
                  <a:cubicBezTo>
                    <a:pt x="182" y="22"/>
                    <a:pt x="183" y="17"/>
                    <a:pt x="178" y="17"/>
                  </a:cubicBezTo>
                  <a:cubicBezTo>
                    <a:pt x="174" y="18"/>
                    <a:pt x="177" y="15"/>
                    <a:pt x="175" y="12"/>
                  </a:cubicBezTo>
                  <a:cubicBezTo>
                    <a:pt x="172" y="8"/>
                    <a:pt x="160" y="11"/>
                    <a:pt x="155" y="12"/>
                  </a:cubicBezTo>
                  <a:cubicBezTo>
                    <a:pt x="151" y="12"/>
                    <a:pt x="149" y="10"/>
                    <a:pt x="150" y="7"/>
                  </a:cubicBezTo>
                  <a:cubicBezTo>
                    <a:pt x="150" y="5"/>
                    <a:pt x="146" y="6"/>
                    <a:pt x="144" y="9"/>
                  </a:cubicBezTo>
                  <a:cubicBezTo>
                    <a:pt x="142" y="12"/>
                    <a:pt x="137" y="12"/>
                    <a:pt x="135" y="10"/>
                  </a:cubicBezTo>
                  <a:cubicBezTo>
                    <a:pt x="133" y="8"/>
                    <a:pt x="139" y="8"/>
                    <a:pt x="140" y="5"/>
                  </a:cubicBezTo>
                  <a:cubicBezTo>
                    <a:pt x="140" y="3"/>
                    <a:pt x="133" y="2"/>
                    <a:pt x="131" y="1"/>
                  </a:cubicBezTo>
                  <a:cubicBezTo>
                    <a:pt x="128" y="0"/>
                    <a:pt x="124" y="4"/>
                    <a:pt x="119" y="8"/>
                  </a:cubicBezTo>
                  <a:cubicBezTo>
                    <a:pt x="114" y="13"/>
                    <a:pt x="106" y="13"/>
                    <a:pt x="101" y="12"/>
                  </a:cubicBezTo>
                  <a:cubicBezTo>
                    <a:pt x="96" y="12"/>
                    <a:pt x="90" y="13"/>
                    <a:pt x="91" y="15"/>
                  </a:cubicBezTo>
                  <a:cubicBezTo>
                    <a:pt x="91" y="18"/>
                    <a:pt x="97" y="18"/>
                    <a:pt x="93" y="21"/>
                  </a:cubicBezTo>
                  <a:cubicBezTo>
                    <a:pt x="90" y="25"/>
                    <a:pt x="88" y="17"/>
                    <a:pt x="85" y="20"/>
                  </a:cubicBezTo>
                  <a:cubicBezTo>
                    <a:pt x="81" y="24"/>
                    <a:pt x="71" y="24"/>
                    <a:pt x="68" y="23"/>
                  </a:cubicBezTo>
                  <a:cubicBezTo>
                    <a:pt x="66" y="23"/>
                    <a:pt x="58" y="32"/>
                    <a:pt x="55" y="34"/>
                  </a:cubicBezTo>
                  <a:cubicBezTo>
                    <a:pt x="53" y="37"/>
                    <a:pt x="57" y="39"/>
                    <a:pt x="50" y="46"/>
                  </a:cubicBezTo>
                  <a:cubicBezTo>
                    <a:pt x="44" y="54"/>
                    <a:pt x="26" y="52"/>
                    <a:pt x="22" y="52"/>
                  </a:cubicBezTo>
                  <a:cubicBezTo>
                    <a:pt x="18" y="52"/>
                    <a:pt x="21" y="56"/>
                    <a:pt x="19" y="59"/>
                  </a:cubicBezTo>
                  <a:cubicBezTo>
                    <a:pt x="17" y="62"/>
                    <a:pt x="21" y="64"/>
                    <a:pt x="31" y="67"/>
                  </a:cubicBezTo>
                  <a:cubicBezTo>
                    <a:pt x="42" y="70"/>
                    <a:pt x="49" y="83"/>
                    <a:pt x="50" y="87"/>
                  </a:cubicBezTo>
                  <a:cubicBezTo>
                    <a:pt x="51" y="90"/>
                    <a:pt x="64" y="86"/>
                    <a:pt x="69" y="87"/>
                  </a:cubicBezTo>
                  <a:cubicBezTo>
                    <a:pt x="74" y="88"/>
                    <a:pt x="68" y="95"/>
                    <a:pt x="73" y="97"/>
                  </a:cubicBezTo>
                  <a:cubicBezTo>
                    <a:pt x="77" y="99"/>
                    <a:pt x="83" y="96"/>
                    <a:pt x="85" y="99"/>
                  </a:cubicBezTo>
                  <a:cubicBezTo>
                    <a:pt x="86" y="103"/>
                    <a:pt x="76" y="99"/>
                    <a:pt x="71" y="103"/>
                  </a:cubicBezTo>
                  <a:cubicBezTo>
                    <a:pt x="66" y="107"/>
                    <a:pt x="64" y="109"/>
                    <a:pt x="62" y="106"/>
                  </a:cubicBezTo>
                  <a:cubicBezTo>
                    <a:pt x="60" y="103"/>
                    <a:pt x="51" y="105"/>
                    <a:pt x="47" y="105"/>
                  </a:cubicBezTo>
                  <a:cubicBezTo>
                    <a:pt x="43" y="106"/>
                    <a:pt x="47" y="100"/>
                    <a:pt x="47" y="98"/>
                  </a:cubicBezTo>
                  <a:cubicBezTo>
                    <a:pt x="47" y="95"/>
                    <a:pt x="41" y="93"/>
                    <a:pt x="33" y="98"/>
                  </a:cubicBezTo>
                  <a:cubicBezTo>
                    <a:pt x="25" y="103"/>
                    <a:pt x="28" y="101"/>
                    <a:pt x="27" y="105"/>
                  </a:cubicBezTo>
                  <a:cubicBezTo>
                    <a:pt x="26" y="109"/>
                    <a:pt x="22" y="103"/>
                    <a:pt x="17" y="106"/>
                  </a:cubicBezTo>
                  <a:cubicBezTo>
                    <a:pt x="12" y="109"/>
                    <a:pt x="3" y="111"/>
                    <a:pt x="2" y="115"/>
                  </a:cubicBezTo>
                  <a:cubicBezTo>
                    <a:pt x="0" y="118"/>
                    <a:pt x="13" y="120"/>
                    <a:pt x="18" y="121"/>
                  </a:cubicBezTo>
                  <a:cubicBezTo>
                    <a:pt x="23" y="122"/>
                    <a:pt x="12" y="125"/>
                    <a:pt x="16" y="127"/>
                  </a:cubicBezTo>
                  <a:cubicBezTo>
                    <a:pt x="20" y="128"/>
                    <a:pt x="18" y="132"/>
                    <a:pt x="25" y="135"/>
                  </a:cubicBezTo>
                  <a:cubicBezTo>
                    <a:pt x="31" y="138"/>
                    <a:pt x="45" y="135"/>
                    <a:pt x="49" y="135"/>
                  </a:cubicBezTo>
                  <a:cubicBezTo>
                    <a:pt x="52" y="135"/>
                    <a:pt x="56" y="139"/>
                    <a:pt x="59" y="136"/>
                  </a:cubicBezTo>
                  <a:cubicBezTo>
                    <a:pt x="62" y="133"/>
                    <a:pt x="73" y="124"/>
                    <a:pt x="79" y="129"/>
                  </a:cubicBezTo>
                  <a:cubicBezTo>
                    <a:pt x="85" y="134"/>
                    <a:pt x="73" y="134"/>
                    <a:pt x="76" y="137"/>
                  </a:cubicBezTo>
                  <a:cubicBezTo>
                    <a:pt x="79" y="140"/>
                    <a:pt x="82" y="148"/>
                    <a:pt x="77" y="152"/>
                  </a:cubicBezTo>
                  <a:cubicBezTo>
                    <a:pt x="71" y="156"/>
                    <a:pt x="66" y="153"/>
                    <a:pt x="63" y="153"/>
                  </a:cubicBezTo>
                  <a:cubicBezTo>
                    <a:pt x="60" y="153"/>
                    <a:pt x="62" y="158"/>
                    <a:pt x="57" y="162"/>
                  </a:cubicBezTo>
                  <a:cubicBezTo>
                    <a:pt x="52" y="166"/>
                    <a:pt x="49" y="158"/>
                    <a:pt x="43" y="158"/>
                  </a:cubicBezTo>
                  <a:cubicBezTo>
                    <a:pt x="37" y="158"/>
                    <a:pt x="38" y="166"/>
                    <a:pt x="38" y="170"/>
                  </a:cubicBezTo>
                  <a:cubicBezTo>
                    <a:pt x="39" y="173"/>
                    <a:pt x="29" y="169"/>
                    <a:pt x="27" y="178"/>
                  </a:cubicBezTo>
                  <a:cubicBezTo>
                    <a:pt x="25" y="187"/>
                    <a:pt x="15" y="179"/>
                    <a:pt x="22" y="188"/>
                  </a:cubicBezTo>
                  <a:cubicBezTo>
                    <a:pt x="28" y="197"/>
                    <a:pt x="27" y="191"/>
                    <a:pt x="32" y="195"/>
                  </a:cubicBezTo>
                  <a:cubicBezTo>
                    <a:pt x="37" y="198"/>
                    <a:pt x="26" y="204"/>
                    <a:pt x="31" y="205"/>
                  </a:cubicBezTo>
                  <a:cubicBezTo>
                    <a:pt x="36" y="206"/>
                    <a:pt x="42" y="215"/>
                    <a:pt x="45" y="219"/>
                  </a:cubicBezTo>
                  <a:cubicBezTo>
                    <a:pt x="49" y="222"/>
                    <a:pt x="53" y="217"/>
                    <a:pt x="59" y="217"/>
                  </a:cubicBezTo>
                  <a:cubicBezTo>
                    <a:pt x="64" y="216"/>
                    <a:pt x="61" y="209"/>
                    <a:pt x="64" y="212"/>
                  </a:cubicBezTo>
                  <a:cubicBezTo>
                    <a:pt x="67" y="215"/>
                    <a:pt x="72" y="223"/>
                    <a:pt x="69" y="225"/>
                  </a:cubicBezTo>
                  <a:cubicBezTo>
                    <a:pt x="66" y="227"/>
                    <a:pt x="68" y="233"/>
                    <a:pt x="68" y="236"/>
                  </a:cubicBezTo>
                  <a:cubicBezTo>
                    <a:pt x="67" y="239"/>
                    <a:pt x="79" y="238"/>
                    <a:pt x="80" y="234"/>
                  </a:cubicBezTo>
                  <a:cubicBezTo>
                    <a:pt x="81" y="231"/>
                    <a:pt x="90" y="230"/>
                    <a:pt x="96" y="236"/>
                  </a:cubicBezTo>
                  <a:cubicBezTo>
                    <a:pt x="101" y="241"/>
                    <a:pt x="103" y="242"/>
                    <a:pt x="103" y="238"/>
                  </a:cubicBezTo>
                  <a:cubicBezTo>
                    <a:pt x="103" y="233"/>
                    <a:pt x="107" y="228"/>
                    <a:pt x="107" y="232"/>
                  </a:cubicBezTo>
                  <a:cubicBezTo>
                    <a:pt x="108" y="236"/>
                    <a:pt x="112" y="237"/>
                    <a:pt x="120" y="233"/>
                  </a:cubicBezTo>
                  <a:cubicBezTo>
                    <a:pt x="127" y="230"/>
                    <a:pt x="124" y="234"/>
                    <a:pt x="120" y="239"/>
                  </a:cubicBezTo>
                  <a:cubicBezTo>
                    <a:pt x="114" y="245"/>
                    <a:pt x="120" y="256"/>
                    <a:pt x="116" y="257"/>
                  </a:cubicBezTo>
                  <a:cubicBezTo>
                    <a:pt x="112" y="258"/>
                    <a:pt x="109" y="268"/>
                    <a:pt x="102" y="269"/>
                  </a:cubicBezTo>
                  <a:cubicBezTo>
                    <a:pt x="96" y="269"/>
                    <a:pt x="85" y="282"/>
                    <a:pt x="83" y="284"/>
                  </a:cubicBezTo>
                  <a:cubicBezTo>
                    <a:pt x="82" y="286"/>
                    <a:pt x="68" y="280"/>
                    <a:pt x="66" y="285"/>
                  </a:cubicBezTo>
                  <a:cubicBezTo>
                    <a:pt x="64" y="291"/>
                    <a:pt x="55" y="295"/>
                    <a:pt x="57" y="298"/>
                  </a:cubicBezTo>
                  <a:cubicBezTo>
                    <a:pt x="59" y="299"/>
                    <a:pt x="70" y="293"/>
                    <a:pt x="71" y="290"/>
                  </a:cubicBezTo>
                  <a:cubicBezTo>
                    <a:pt x="71" y="287"/>
                    <a:pt x="73" y="288"/>
                    <a:pt x="75" y="290"/>
                  </a:cubicBezTo>
                  <a:cubicBezTo>
                    <a:pt x="77" y="292"/>
                    <a:pt x="82" y="289"/>
                    <a:pt x="84" y="287"/>
                  </a:cubicBezTo>
                  <a:cubicBezTo>
                    <a:pt x="86" y="285"/>
                    <a:pt x="90" y="286"/>
                    <a:pt x="92" y="286"/>
                  </a:cubicBezTo>
                  <a:cubicBezTo>
                    <a:pt x="95" y="286"/>
                    <a:pt x="96" y="283"/>
                    <a:pt x="102" y="282"/>
                  </a:cubicBezTo>
                  <a:cubicBezTo>
                    <a:pt x="109" y="281"/>
                    <a:pt x="108" y="279"/>
                    <a:pt x="109" y="275"/>
                  </a:cubicBezTo>
                  <a:cubicBezTo>
                    <a:pt x="111" y="272"/>
                    <a:pt x="127" y="264"/>
                    <a:pt x="130" y="264"/>
                  </a:cubicBezTo>
                  <a:cubicBezTo>
                    <a:pt x="133" y="263"/>
                    <a:pt x="131" y="258"/>
                    <a:pt x="134" y="258"/>
                  </a:cubicBezTo>
                  <a:cubicBezTo>
                    <a:pt x="137" y="257"/>
                    <a:pt x="142" y="253"/>
                    <a:pt x="147" y="250"/>
                  </a:cubicBezTo>
                  <a:cubicBezTo>
                    <a:pt x="151" y="246"/>
                    <a:pt x="152" y="248"/>
                    <a:pt x="155" y="247"/>
                  </a:cubicBezTo>
                  <a:cubicBezTo>
                    <a:pt x="158" y="245"/>
                    <a:pt x="156" y="239"/>
                    <a:pt x="159" y="238"/>
                  </a:cubicBezTo>
                  <a:cubicBezTo>
                    <a:pt x="162" y="238"/>
                    <a:pt x="165" y="235"/>
                    <a:pt x="165" y="233"/>
                  </a:cubicBezTo>
                  <a:cubicBezTo>
                    <a:pt x="165" y="230"/>
                    <a:pt x="157" y="230"/>
                    <a:pt x="156" y="228"/>
                  </a:cubicBezTo>
                  <a:cubicBezTo>
                    <a:pt x="155" y="226"/>
                    <a:pt x="162" y="220"/>
                    <a:pt x="165" y="220"/>
                  </a:cubicBezTo>
                  <a:cubicBezTo>
                    <a:pt x="168" y="220"/>
                    <a:pt x="172" y="217"/>
                    <a:pt x="173" y="213"/>
                  </a:cubicBezTo>
                  <a:cubicBezTo>
                    <a:pt x="173" y="209"/>
                    <a:pt x="177" y="209"/>
                    <a:pt x="180" y="205"/>
                  </a:cubicBezTo>
                  <a:cubicBezTo>
                    <a:pt x="183" y="202"/>
                    <a:pt x="183" y="199"/>
                    <a:pt x="186" y="198"/>
                  </a:cubicBezTo>
                  <a:cubicBezTo>
                    <a:pt x="189" y="198"/>
                    <a:pt x="192" y="194"/>
                    <a:pt x="196" y="192"/>
                  </a:cubicBezTo>
                  <a:cubicBezTo>
                    <a:pt x="199" y="190"/>
                    <a:pt x="196" y="194"/>
                    <a:pt x="202" y="194"/>
                  </a:cubicBezTo>
                  <a:cubicBezTo>
                    <a:pt x="209" y="195"/>
                    <a:pt x="208" y="201"/>
                    <a:pt x="203" y="199"/>
                  </a:cubicBezTo>
                  <a:cubicBezTo>
                    <a:pt x="198" y="196"/>
                    <a:pt x="195" y="197"/>
                    <a:pt x="191" y="201"/>
                  </a:cubicBezTo>
                  <a:cubicBezTo>
                    <a:pt x="186" y="205"/>
                    <a:pt x="190" y="206"/>
                    <a:pt x="186" y="211"/>
                  </a:cubicBezTo>
                  <a:cubicBezTo>
                    <a:pt x="183" y="216"/>
                    <a:pt x="183" y="219"/>
                    <a:pt x="187" y="219"/>
                  </a:cubicBezTo>
                  <a:cubicBezTo>
                    <a:pt x="192" y="220"/>
                    <a:pt x="187" y="223"/>
                    <a:pt x="183" y="224"/>
                  </a:cubicBezTo>
                  <a:cubicBezTo>
                    <a:pt x="179" y="226"/>
                    <a:pt x="182" y="228"/>
                    <a:pt x="188" y="228"/>
                  </a:cubicBezTo>
                  <a:cubicBezTo>
                    <a:pt x="193" y="228"/>
                    <a:pt x="202" y="220"/>
                    <a:pt x="210" y="216"/>
                  </a:cubicBezTo>
                  <a:cubicBezTo>
                    <a:pt x="218" y="212"/>
                    <a:pt x="224" y="216"/>
                    <a:pt x="226" y="215"/>
                  </a:cubicBezTo>
                  <a:cubicBezTo>
                    <a:pt x="228" y="214"/>
                    <a:pt x="224" y="211"/>
                    <a:pt x="226" y="209"/>
                  </a:cubicBezTo>
                  <a:cubicBezTo>
                    <a:pt x="229" y="208"/>
                    <a:pt x="223" y="207"/>
                    <a:pt x="221" y="203"/>
                  </a:cubicBezTo>
                  <a:cubicBezTo>
                    <a:pt x="220" y="198"/>
                    <a:pt x="224" y="201"/>
                    <a:pt x="225" y="197"/>
                  </a:cubicBezTo>
                  <a:cubicBezTo>
                    <a:pt x="226" y="193"/>
                    <a:pt x="229" y="195"/>
                    <a:pt x="231" y="197"/>
                  </a:cubicBezTo>
                  <a:cubicBezTo>
                    <a:pt x="234" y="198"/>
                    <a:pt x="237" y="195"/>
                    <a:pt x="240" y="200"/>
                  </a:cubicBezTo>
                  <a:cubicBezTo>
                    <a:pt x="242" y="204"/>
                    <a:pt x="244" y="198"/>
                    <a:pt x="248" y="202"/>
                  </a:cubicBezTo>
                  <a:cubicBezTo>
                    <a:pt x="252" y="205"/>
                    <a:pt x="248" y="204"/>
                    <a:pt x="243" y="205"/>
                  </a:cubicBezTo>
                  <a:cubicBezTo>
                    <a:pt x="239" y="206"/>
                    <a:pt x="241" y="212"/>
                    <a:pt x="245" y="209"/>
                  </a:cubicBezTo>
                  <a:cubicBezTo>
                    <a:pt x="248" y="207"/>
                    <a:pt x="251" y="205"/>
                    <a:pt x="254" y="208"/>
                  </a:cubicBezTo>
                  <a:cubicBezTo>
                    <a:pt x="257" y="210"/>
                    <a:pt x="258" y="209"/>
                    <a:pt x="260" y="207"/>
                  </a:cubicBezTo>
                  <a:cubicBezTo>
                    <a:pt x="263" y="204"/>
                    <a:pt x="263" y="207"/>
                    <a:pt x="263" y="209"/>
                  </a:cubicBezTo>
                  <a:cubicBezTo>
                    <a:pt x="263" y="211"/>
                    <a:pt x="268" y="212"/>
                    <a:pt x="276" y="213"/>
                  </a:cubicBezTo>
                  <a:cubicBezTo>
                    <a:pt x="283" y="214"/>
                    <a:pt x="297" y="212"/>
                    <a:pt x="300" y="212"/>
                  </a:cubicBezTo>
                  <a:cubicBezTo>
                    <a:pt x="304" y="212"/>
                    <a:pt x="302" y="217"/>
                    <a:pt x="310" y="219"/>
                  </a:cubicBezTo>
                  <a:cubicBezTo>
                    <a:pt x="318" y="220"/>
                    <a:pt x="320" y="211"/>
                    <a:pt x="324" y="214"/>
                  </a:cubicBezTo>
                  <a:cubicBezTo>
                    <a:pt x="328" y="218"/>
                    <a:pt x="324" y="219"/>
                    <a:pt x="322" y="221"/>
                  </a:cubicBezTo>
                  <a:cubicBezTo>
                    <a:pt x="319" y="224"/>
                    <a:pt x="324" y="224"/>
                    <a:pt x="327" y="225"/>
                  </a:cubicBezTo>
                  <a:cubicBezTo>
                    <a:pt x="330" y="227"/>
                    <a:pt x="337" y="229"/>
                    <a:pt x="340" y="232"/>
                  </a:cubicBezTo>
                  <a:cubicBezTo>
                    <a:pt x="344" y="235"/>
                    <a:pt x="346" y="239"/>
                    <a:pt x="354" y="243"/>
                  </a:cubicBezTo>
                  <a:cubicBezTo>
                    <a:pt x="362" y="247"/>
                    <a:pt x="354" y="233"/>
                    <a:pt x="360" y="237"/>
                  </a:cubicBezTo>
                  <a:cubicBezTo>
                    <a:pt x="366" y="242"/>
                    <a:pt x="364" y="237"/>
                    <a:pt x="369" y="242"/>
                  </a:cubicBezTo>
                  <a:cubicBezTo>
                    <a:pt x="374" y="246"/>
                    <a:pt x="372" y="240"/>
                    <a:pt x="370" y="232"/>
                  </a:cubicBezTo>
                  <a:cubicBezTo>
                    <a:pt x="368" y="225"/>
                    <a:pt x="372" y="230"/>
                    <a:pt x="375" y="233"/>
                  </a:cubicBezTo>
                  <a:cubicBezTo>
                    <a:pt x="377" y="237"/>
                    <a:pt x="377" y="244"/>
                    <a:pt x="375" y="248"/>
                  </a:cubicBezTo>
                  <a:cubicBezTo>
                    <a:pt x="374" y="253"/>
                    <a:pt x="366" y="249"/>
                    <a:pt x="367" y="246"/>
                  </a:cubicBezTo>
                  <a:cubicBezTo>
                    <a:pt x="368" y="244"/>
                    <a:pt x="360" y="245"/>
                    <a:pt x="359" y="248"/>
                  </a:cubicBezTo>
                  <a:cubicBezTo>
                    <a:pt x="359" y="252"/>
                    <a:pt x="365" y="259"/>
                    <a:pt x="369" y="259"/>
                  </a:cubicBezTo>
                  <a:cubicBezTo>
                    <a:pt x="373" y="260"/>
                    <a:pt x="370" y="266"/>
                    <a:pt x="372" y="267"/>
                  </a:cubicBezTo>
                  <a:cubicBezTo>
                    <a:pt x="376" y="268"/>
                    <a:pt x="375" y="275"/>
                    <a:pt x="377" y="274"/>
                  </a:cubicBezTo>
                  <a:cubicBezTo>
                    <a:pt x="379" y="273"/>
                    <a:pt x="379" y="265"/>
                    <a:pt x="376" y="261"/>
                  </a:cubicBezTo>
                  <a:cubicBezTo>
                    <a:pt x="374" y="258"/>
                    <a:pt x="375" y="253"/>
                    <a:pt x="378" y="254"/>
                  </a:cubicBezTo>
                  <a:cubicBezTo>
                    <a:pt x="381" y="255"/>
                    <a:pt x="378" y="260"/>
                    <a:pt x="380" y="262"/>
                  </a:cubicBezTo>
                  <a:cubicBezTo>
                    <a:pt x="381" y="264"/>
                    <a:pt x="383" y="260"/>
                    <a:pt x="386" y="258"/>
                  </a:cubicBezTo>
                  <a:cubicBezTo>
                    <a:pt x="390" y="256"/>
                    <a:pt x="385" y="250"/>
                    <a:pt x="386" y="247"/>
                  </a:cubicBezTo>
                  <a:cubicBezTo>
                    <a:pt x="387" y="244"/>
                    <a:pt x="391" y="250"/>
                    <a:pt x="393" y="255"/>
                  </a:cubicBezTo>
                  <a:cubicBezTo>
                    <a:pt x="394" y="260"/>
                    <a:pt x="389" y="260"/>
                    <a:pt x="389" y="263"/>
                  </a:cubicBezTo>
                  <a:cubicBezTo>
                    <a:pt x="389" y="266"/>
                    <a:pt x="384" y="264"/>
                    <a:pt x="383" y="266"/>
                  </a:cubicBezTo>
                  <a:cubicBezTo>
                    <a:pt x="381" y="267"/>
                    <a:pt x="382" y="277"/>
                    <a:pt x="384" y="278"/>
                  </a:cubicBezTo>
                  <a:cubicBezTo>
                    <a:pt x="386" y="278"/>
                    <a:pt x="387" y="269"/>
                    <a:pt x="389" y="274"/>
                  </a:cubicBezTo>
                  <a:cubicBezTo>
                    <a:pt x="390" y="278"/>
                    <a:pt x="395" y="268"/>
                    <a:pt x="396" y="272"/>
                  </a:cubicBezTo>
                  <a:cubicBezTo>
                    <a:pt x="397" y="276"/>
                    <a:pt x="403" y="281"/>
                    <a:pt x="405" y="280"/>
                  </a:cubicBezTo>
                  <a:cubicBezTo>
                    <a:pt x="408" y="279"/>
                    <a:pt x="404" y="274"/>
                    <a:pt x="401" y="274"/>
                  </a:cubicBezTo>
                  <a:cubicBezTo>
                    <a:pt x="397" y="274"/>
                    <a:pt x="398" y="268"/>
                    <a:pt x="401" y="268"/>
                  </a:cubicBezTo>
                  <a:cubicBezTo>
                    <a:pt x="404" y="268"/>
                    <a:pt x="410" y="276"/>
                    <a:pt x="410" y="279"/>
                  </a:cubicBezTo>
                  <a:cubicBezTo>
                    <a:pt x="410" y="282"/>
                    <a:pt x="407" y="282"/>
                    <a:pt x="404" y="285"/>
                  </a:cubicBezTo>
                  <a:cubicBezTo>
                    <a:pt x="401" y="288"/>
                    <a:pt x="398" y="280"/>
                    <a:pt x="394" y="280"/>
                  </a:cubicBezTo>
                  <a:cubicBezTo>
                    <a:pt x="391" y="280"/>
                    <a:pt x="394" y="285"/>
                    <a:pt x="396" y="289"/>
                  </a:cubicBezTo>
                  <a:cubicBezTo>
                    <a:pt x="397" y="292"/>
                    <a:pt x="392" y="297"/>
                    <a:pt x="396" y="300"/>
                  </a:cubicBezTo>
                  <a:cubicBezTo>
                    <a:pt x="400" y="303"/>
                    <a:pt x="399" y="298"/>
                    <a:pt x="400" y="296"/>
                  </a:cubicBezTo>
                  <a:cubicBezTo>
                    <a:pt x="401" y="294"/>
                    <a:pt x="404" y="297"/>
                    <a:pt x="406" y="298"/>
                  </a:cubicBezTo>
                  <a:cubicBezTo>
                    <a:pt x="408" y="300"/>
                    <a:pt x="409" y="294"/>
                    <a:pt x="409" y="292"/>
                  </a:cubicBezTo>
                  <a:cubicBezTo>
                    <a:pt x="409" y="290"/>
                    <a:pt x="412" y="291"/>
                    <a:pt x="414" y="294"/>
                  </a:cubicBezTo>
                  <a:cubicBezTo>
                    <a:pt x="416" y="297"/>
                    <a:pt x="417" y="291"/>
                    <a:pt x="420" y="291"/>
                  </a:cubicBezTo>
                  <a:cubicBezTo>
                    <a:pt x="423" y="292"/>
                    <a:pt x="421" y="297"/>
                    <a:pt x="421" y="299"/>
                  </a:cubicBezTo>
                  <a:cubicBezTo>
                    <a:pt x="421" y="302"/>
                    <a:pt x="426" y="297"/>
                    <a:pt x="425" y="300"/>
                  </a:cubicBezTo>
                  <a:cubicBezTo>
                    <a:pt x="425" y="300"/>
                    <a:pt x="425" y="301"/>
                    <a:pt x="425" y="301"/>
                  </a:cubicBezTo>
                  <a:cubicBezTo>
                    <a:pt x="428" y="299"/>
                    <a:pt x="431" y="297"/>
                    <a:pt x="433" y="296"/>
                  </a:cubicBezTo>
                  <a:cubicBezTo>
                    <a:pt x="438" y="292"/>
                    <a:pt x="429" y="290"/>
                    <a:pt x="431" y="286"/>
                  </a:cubicBezTo>
                  <a:close/>
                  <a:moveTo>
                    <a:pt x="9" y="321"/>
                  </a:moveTo>
                  <a:cubicBezTo>
                    <a:pt x="15" y="319"/>
                    <a:pt x="17" y="316"/>
                    <a:pt x="15" y="313"/>
                  </a:cubicBezTo>
                  <a:cubicBezTo>
                    <a:pt x="12" y="310"/>
                    <a:pt x="4" y="323"/>
                    <a:pt x="9" y="321"/>
                  </a:cubicBezTo>
                  <a:close/>
                  <a:moveTo>
                    <a:pt x="51" y="299"/>
                  </a:moveTo>
                  <a:cubicBezTo>
                    <a:pt x="46" y="297"/>
                    <a:pt x="31" y="305"/>
                    <a:pt x="36" y="306"/>
                  </a:cubicBezTo>
                  <a:cubicBezTo>
                    <a:pt x="40" y="307"/>
                    <a:pt x="41" y="303"/>
                    <a:pt x="45" y="303"/>
                  </a:cubicBezTo>
                  <a:cubicBezTo>
                    <a:pt x="49" y="303"/>
                    <a:pt x="57" y="301"/>
                    <a:pt x="51" y="299"/>
                  </a:cubicBezTo>
                  <a:close/>
                  <a:moveTo>
                    <a:pt x="178" y="240"/>
                  </a:moveTo>
                  <a:cubicBezTo>
                    <a:pt x="178" y="237"/>
                    <a:pt x="174" y="237"/>
                    <a:pt x="169" y="243"/>
                  </a:cubicBezTo>
                  <a:cubicBezTo>
                    <a:pt x="164" y="249"/>
                    <a:pt x="160" y="252"/>
                    <a:pt x="159" y="255"/>
                  </a:cubicBezTo>
                  <a:cubicBezTo>
                    <a:pt x="159" y="257"/>
                    <a:pt x="153" y="254"/>
                    <a:pt x="151" y="258"/>
                  </a:cubicBezTo>
                  <a:cubicBezTo>
                    <a:pt x="149" y="261"/>
                    <a:pt x="152" y="269"/>
                    <a:pt x="156" y="266"/>
                  </a:cubicBezTo>
                  <a:cubicBezTo>
                    <a:pt x="159" y="264"/>
                    <a:pt x="160" y="266"/>
                    <a:pt x="162" y="266"/>
                  </a:cubicBezTo>
                  <a:cubicBezTo>
                    <a:pt x="164" y="266"/>
                    <a:pt x="174" y="259"/>
                    <a:pt x="177" y="256"/>
                  </a:cubicBezTo>
                  <a:cubicBezTo>
                    <a:pt x="179" y="252"/>
                    <a:pt x="173" y="251"/>
                    <a:pt x="172" y="249"/>
                  </a:cubicBezTo>
                  <a:cubicBezTo>
                    <a:pt x="172" y="247"/>
                    <a:pt x="178" y="247"/>
                    <a:pt x="180" y="245"/>
                  </a:cubicBezTo>
                  <a:cubicBezTo>
                    <a:pt x="183" y="244"/>
                    <a:pt x="178" y="243"/>
                    <a:pt x="178" y="240"/>
                  </a:cubicBezTo>
                  <a:close/>
                  <a:moveTo>
                    <a:pt x="19" y="210"/>
                  </a:moveTo>
                  <a:cubicBezTo>
                    <a:pt x="18" y="206"/>
                    <a:pt x="8" y="210"/>
                    <a:pt x="9" y="214"/>
                  </a:cubicBezTo>
                  <a:cubicBezTo>
                    <a:pt x="10" y="218"/>
                    <a:pt x="20" y="220"/>
                    <a:pt x="25" y="219"/>
                  </a:cubicBezTo>
                  <a:cubicBezTo>
                    <a:pt x="28" y="217"/>
                    <a:pt x="30" y="213"/>
                    <a:pt x="27" y="211"/>
                  </a:cubicBezTo>
                  <a:cubicBezTo>
                    <a:pt x="24" y="208"/>
                    <a:pt x="19" y="214"/>
                    <a:pt x="19" y="210"/>
                  </a:cubicBezTo>
                  <a:close/>
                  <a:moveTo>
                    <a:pt x="1137" y="413"/>
                  </a:moveTo>
                  <a:cubicBezTo>
                    <a:pt x="1137" y="410"/>
                    <a:pt x="1127" y="412"/>
                    <a:pt x="1122" y="409"/>
                  </a:cubicBezTo>
                  <a:cubicBezTo>
                    <a:pt x="1117" y="405"/>
                    <a:pt x="1109" y="422"/>
                    <a:pt x="1108" y="429"/>
                  </a:cubicBezTo>
                  <a:cubicBezTo>
                    <a:pt x="1106" y="436"/>
                    <a:pt x="1094" y="443"/>
                    <a:pt x="1094" y="443"/>
                  </a:cubicBezTo>
                  <a:cubicBezTo>
                    <a:pt x="1094" y="443"/>
                    <a:pt x="1058" y="444"/>
                    <a:pt x="1055" y="444"/>
                  </a:cubicBezTo>
                  <a:cubicBezTo>
                    <a:pt x="1053" y="444"/>
                    <a:pt x="1045" y="451"/>
                    <a:pt x="1040" y="455"/>
                  </a:cubicBezTo>
                  <a:cubicBezTo>
                    <a:pt x="1040" y="455"/>
                    <a:pt x="1040" y="455"/>
                    <a:pt x="1040" y="456"/>
                  </a:cubicBezTo>
                  <a:cubicBezTo>
                    <a:pt x="1044" y="462"/>
                    <a:pt x="1031" y="466"/>
                    <a:pt x="1018" y="467"/>
                  </a:cubicBezTo>
                  <a:cubicBezTo>
                    <a:pt x="1015" y="467"/>
                    <a:pt x="1012" y="467"/>
                    <a:pt x="1009" y="467"/>
                  </a:cubicBezTo>
                  <a:cubicBezTo>
                    <a:pt x="1010" y="469"/>
                    <a:pt x="1010" y="471"/>
                    <a:pt x="1010" y="472"/>
                  </a:cubicBezTo>
                  <a:cubicBezTo>
                    <a:pt x="1010" y="473"/>
                    <a:pt x="1009" y="474"/>
                    <a:pt x="1007" y="475"/>
                  </a:cubicBezTo>
                  <a:cubicBezTo>
                    <a:pt x="1005" y="479"/>
                    <a:pt x="989" y="486"/>
                    <a:pt x="981" y="491"/>
                  </a:cubicBezTo>
                  <a:cubicBezTo>
                    <a:pt x="971" y="496"/>
                    <a:pt x="958" y="493"/>
                    <a:pt x="958" y="486"/>
                  </a:cubicBezTo>
                  <a:cubicBezTo>
                    <a:pt x="958" y="478"/>
                    <a:pt x="965" y="480"/>
                    <a:pt x="967" y="483"/>
                  </a:cubicBezTo>
                  <a:cubicBezTo>
                    <a:pt x="967" y="484"/>
                    <a:pt x="969" y="483"/>
                    <a:pt x="971" y="482"/>
                  </a:cubicBezTo>
                  <a:cubicBezTo>
                    <a:pt x="969" y="479"/>
                    <a:pt x="969" y="476"/>
                    <a:pt x="970" y="473"/>
                  </a:cubicBezTo>
                  <a:cubicBezTo>
                    <a:pt x="967" y="472"/>
                    <a:pt x="971" y="460"/>
                    <a:pt x="965" y="459"/>
                  </a:cubicBezTo>
                  <a:cubicBezTo>
                    <a:pt x="959" y="457"/>
                    <a:pt x="952" y="467"/>
                    <a:pt x="953" y="461"/>
                  </a:cubicBezTo>
                  <a:cubicBezTo>
                    <a:pt x="954" y="454"/>
                    <a:pt x="963" y="449"/>
                    <a:pt x="958" y="440"/>
                  </a:cubicBezTo>
                  <a:cubicBezTo>
                    <a:pt x="952" y="432"/>
                    <a:pt x="942" y="432"/>
                    <a:pt x="940" y="438"/>
                  </a:cubicBezTo>
                  <a:cubicBezTo>
                    <a:pt x="938" y="445"/>
                    <a:pt x="931" y="442"/>
                    <a:pt x="929" y="447"/>
                  </a:cubicBezTo>
                  <a:cubicBezTo>
                    <a:pt x="926" y="452"/>
                    <a:pt x="924" y="463"/>
                    <a:pt x="926" y="471"/>
                  </a:cubicBezTo>
                  <a:cubicBezTo>
                    <a:pt x="928" y="479"/>
                    <a:pt x="925" y="483"/>
                    <a:pt x="918" y="487"/>
                  </a:cubicBezTo>
                  <a:cubicBezTo>
                    <a:pt x="910" y="492"/>
                    <a:pt x="906" y="480"/>
                    <a:pt x="909" y="466"/>
                  </a:cubicBezTo>
                  <a:cubicBezTo>
                    <a:pt x="911" y="456"/>
                    <a:pt x="917" y="446"/>
                    <a:pt x="912" y="446"/>
                  </a:cubicBezTo>
                  <a:cubicBezTo>
                    <a:pt x="907" y="446"/>
                    <a:pt x="918" y="434"/>
                    <a:pt x="929" y="432"/>
                  </a:cubicBezTo>
                  <a:cubicBezTo>
                    <a:pt x="939" y="429"/>
                    <a:pt x="952" y="430"/>
                    <a:pt x="952" y="427"/>
                  </a:cubicBezTo>
                  <a:cubicBezTo>
                    <a:pt x="952" y="426"/>
                    <a:pt x="953" y="426"/>
                    <a:pt x="954" y="426"/>
                  </a:cubicBezTo>
                  <a:cubicBezTo>
                    <a:pt x="951" y="424"/>
                    <a:pt x="949" y="422"/>
                    <a:pt x="947" y="421"/>
                  </a:cubicBezTo>
                  <a:cubicBezTo>
                    <a:pt x="947" y="422"/>
                    <a:pt x="947" y="422"/>
                    <a:pt x="946" y="423"/>
                  </a:cubicBezTo>
                  <a:cubicBezTo>
                    <a:pt x="942" y="426"/>
                    <a:pt x="943" y="419"/>
                    <a:pt x="935" y="419"/>
                  </a:cubicBezTo>
                  <a:cubicBezTo>
                    <a:pt x="928" y="419"/>
                    <a:pt x="920" y="426"/>
                    <a:pt x="914" y="423"/>
                  </a:cubicBezTo>
                  <a:cubicBezTo>
                    <a:pt x="908" y="420"/>
                    <a:pt x="911" y="416"/>
                    <a:pt x="906" y="416"/>
                  </a:cubicBezTo>
                  <a:cubicBezTo>
                    <a:pt x="900" y="416"/>
                    <a:pt x="910" y="405"/>
                    <a:pt x="902" y="410"/>
                  </a:cubicBezTo>
                  <a:cubicBezTo>
                    <a:pt x="894" y="414"/>
                    <a:pt x="882" y="425"/>
                    <a:pt x="876" y="420"/>
                  </a:cubicBezTo>
                  <a:cubicBezTo>
                    <a:pt x="871" y="415"/>
                    <a:pt x="866" y="422"/>
                    <a:pt x="862" y="418"/>
                  </a:cubicBezTo>
                  <a:cubicBezTo>
                    <a:pt x="858" y="414"/>
                    <a:pt x="876" y="403"/>
                    <a:pt x="884" y="403"/>
                  </a:cubicBezTo>
                  <a:cubicBezTo>
                    <a:pt x="886" y="403"/>
                    <a:pt x="888" y="402"/>
                    <a:pt x="890" y="401"/>
                  </a:cubicBezTo>
                  <a:cubicBezTo>
                    <a:pt x="886" y="399"/>
                    <a:pt x="876" y="396"/>
                    <a:pt x="874" y="399"/>
                  </a:cubicBezTo>
                  <a:cubicBezTo>
                    <a:pt x="871" y="402"/>
                    <a:pt x="867" y="400"/>
                    <a:pt x="864" y="397"/>
                  </a:cubicBezTo>
                  <a:cubicBezTo>
                    <a:pt x="862" y="394"/>
                    <a:pt x="859" y="398"/>
                    <a:pt x="855" y="393"/>
                  </a:cubicBezTo>
                  <a:cubicBezTo>
                    <a:pt x="851" y="389"/>
                    <a:pt x="847" y="392"/>
                    <a:pt x="845" y="393"/>
                  </a:cubicBezTo>
                  <a:cubicBezTo>
                    <a:pt x="842" y="394"/>
                    <a:pt x="839" y="391"/>
                    <a:pt x="835" y="390"/>
                  </a:cubicBezTo>
                  <a:cubicBezTo>
                    <a:pt x="831" y="388"/>
                    <a:pt x="834" y="384"/>
                    <a:pt x="830" y="381"/>
                  </a:cubicBezTo>
                  <a:cubicBezTo>
                    <a:pt x="827" y="378"/>
                    <a:pt x="826" y="386"/>
                    <a:pt x="826" y="386"/>
                  </a:cubicBezTo>
                  <a:cubicBezTo>
                    <a:pt x="516" y="388"/>
                    <a:pt x="516" y="388"/>
                    <a:pt x="516" y="388"/>
                  </a:cubicBezTo>
                  <a:cubicBezTo>
                    <a:pt x="516" y="388"/>
                    <a:pt x="516" y="389"/>
                    <a:pt x="517" y="389"/>
                  </a:cubicBezTo>
                  <a:cubicBezTo>
                    <a:pt x="521" y="393"/>
                    <a:pt x="518" y="396"/>
                    <a:pt x="519" y="401"/>
                  </a:cubicBezTo>
                  <a:cubicBezTo>
                    <a:pt x="520" y="406"/>
                    <a:pt x="519" y="412"/>
                    <a:pt x="515" y="412"/>
                  </a:cubicBezTo>
                  <a:cubicBezTo>
                    <a:pt x="512" y="412"/>
                    <a:pt x="511" y="408"/>
                    <a:pt x="514" y="407"/>
                  </a:cubicBezTo>
                  <a:cubicBezTo>
                    <a:pt x="517" y="405"/>
                    <a:pt x="515" y="400"/>
                    <a:pt x="512" y="400"/>
                  </a:cubicBezTo>
                  <a:cubicBezTo>
                    <a:pt x="511" y="400"/>
                    <a:pt x="510" y="398"/>
                    <a:pt x="510" y="395"/>
                  </a:cubicBezTo>
                  <a:cubicBezTo>
                    <a:pt x="505" y="397"/>
                    <a:pt x="499" y="396"/>
                    <a:pt x="492" y="395"/>
                  </a:cubicBezTo>
                  <a:cubicBezTo>
                    <a:pt x="492" y="396"/>
                    <a:pt x="493" y="396"/>
                    <a:pt x="493" y="396"/>
                  </a:cubicBezTo>
                  <a:cubicBezTo>
                    <a:pt x="493" y="399"/>
                    <a:pt x="494" y="406"/>
                    <a:pt x="498" y="411"/>
                  </a:cubicBezTo>
                  <a:cubicBezTo>
                    <a:pt x="502" y="417"/>
                    <a:pt x="500" y="420"/>
                    <a:pt x="503" y="422"/>
                  </a:cubicBezTo>
                  <a:cubicBezTo>
                    <a:pt x="507" y="424"/>
                    <a:pt x="507" y="426"/>
                    <a:pt x="503" y="426"/>
                  </a:cubicBezTo>
                  <a:cubicBezTo>
                    <a:pt x="500" y="425"/>
                    <a:pt x="502" y="428"/>
                    <a:pt x="501" y="436"/>
                  </a:cubicBezTo>
                  <a:cubicBezTo>
                    <a:pt x="500" y="443"/>
                    <a:pt x="500" y="459"/>
                    <a:pt x="499" y="464"/>
                  </a:cubicBezTo>
                  <a:cubicBezTo>
                    <a:pt x="499" y="468"/>
                    <a:pt x="493" y="476"/>
                    <a:pt x="496" y="481"/>
                  </a:cubicBezTo>
                  <a:cubicBezTo>
                    <a:pt x="500" y="486"/>
                    <a:pt x="502" y="493"/>
                    <a:pt x="500" y="499"/>
                  </a:cubicBezTo>
                  <a:cubicBezTo>
                    <a:pt x="498" y="506"/>
                    <a:pt x="499" y="509"/>
                    <a:pt x="501" y="514"/>
                  </a:cubicBezTo>
                  <a:cubicBezTo>
                    <a:pt x="504" y="519"/>
                    <a:pt x="502" y="527"/>
                    <a:pt x="505" y="529"/>
                  </a:cubicBezTo>
                  <a:cubicBezTo>
                    <a:pt x="508" y="531"/>
                    <a:pt x="511" y="534"/>
                    <a:pt x="513" y="539"/>
                  </a:cubicBezTo>
                  <a:cubicBezTo>
                    <a:pt x="516" y="543"/>
                    <a:pt x="519" y="540"/>
                    <a:pt x="519" y="545"/>
                  </a:cubicBezTo>
                  <a:cubicBezTo>
                    <a:pt x="520" y="549"/>
                    <a:pt x="520" y="550"/>
                    <a:pt x="524" y="552"/>
                  </a:cubicBezTo>
                  <a:cubicBezTo>
                    <a:pt x="528" y="554"/>
                    <a:pt x="525" y="558"/>
                    <a:pt x="525" y="561"/>
                  </a:cubicBezTo>
                  <a:cubicBezTo>
                    <a:pt x="525" y="563"/>
                    <a:pt x="530" y="568"/>
                    <a:pt x="537" y="573"/>
                  </a:cubicBezTo>
                  <a:cubicBezTo>
                    <a:pt x="543" y="579"/>
                    <a:pt x="538" y="584"/>
                    <a:pt x="543" y="584"/>
                  </a:cubicBezTo>
                  <a:cubicBezTo>
                    <a:pt x="547" y="584"/>
                    <a:pt x="552" y="587"/>
                    <a:pt x="557" y="590"/>
                  </a:cubicBezTo>
                  <a:cubicBezTo>
                    <a:pt x="561" y="593"/>
                    <a:pt x="563" y="591"/>
                    <a:pt x="566" y="592"/>
                  </a:cubicBezTo>
                  <a:cubicBezTo>
                    <a:pt x="569" y="592"/>
                    <a:pt x="575" y="599"/>
                    <a:pt x="577" y="604"/>
                  </a:cubicBezTo>
                  <a:cubicBezTo>
                    <a:pt x="577" y="606"/>
                    <a:pt x="578" y="609"/>
                    <a:pt x="579" y="611"/>
                  </a:cubicBezTo>
                  <a:cubicBezTo>
                    <a:pt x="605" y="608"/>
                    <a:pt x="605" y="608"/>
                    <a:pt x="605" y="608"/>
                  </a:cubicBezTo>
                  <a:cubicBezTo>
                    <a:pt x="605" y="608"/>
                    <a:pt x="613" y="613"/>
                    <a:pt x="618" y="614"/>
                  </a:cubicBezTo>
                  <a:cubicBezTo>
                    <a:pt x="622" y="615"/>
                    <a:pt x="647" y="625"/>
                    <a:pt x="647" y="625"/>
                  </a:cubicBezTo>
                  <a:cubicBezTo>
                    <a:pt x="679" y="624"/>
                    <a:pt x="679" y="624"/>
                    <a:pt x="679" y="624"/>
                  </a:cubicBezTo>
                  <a:cubicBezTo>
                    <a:pt x="683" y="619"/>
                    <a:pt x="683" y="619"/>
                    <a:pt x="683" y="619"/>
                  </a:cubicBezTo>
                  <a:cubicBezTo>
                    <a:pt x="700" y="619"/>
                    <a:pt x="700" y="619"/>
                    <a:pt x="700" y="619"/>
                  </a:cubicBezTo>
                  <a:cubicBezTo>
                    <a:pt x="700" y="619"/>
                    <a:pt x="711" y="630"/>
                    <a:pt x="713" y="631"/>
                  </a:cubicBezTo>
                  <a:cubicBezTo>
                    <a:pt x="715" y="632"/>
                    <a:pt x="720" y="637"/>
                    <a:pt x="720" y="640"/>
                  </a:cubicBezTo>
                  <a:cubicBezTo>
                    <a:pt x="720" y="643"/>
                    <a:pt x="722" y="646"/>
                    <a:pt x="724" y="647"/>
                  </a:cubicBezTo>
                  <a:cubicBezTo>
                    <a:pt x="727" y="648"/>
                    <a:pt x="736" y="654"/>
                    <a:pt x="737" y="654"/>
                  </a:cubicBezTo>
                  <a:cubicBezTo>
                    <a:pt x="739" y="653"/>
                    <a:pt x="741" y="643"/>
                    <a:pt x="746" y="643"/>
                  </a:cubicBezTo>
                  <a:cubicBezTo>
                    <a:pt x="751" y="644"/>
                    <a:pt x="764" y="647"/>
                    <a:pt x="766" y="655"/>
                  </a:cubicBezTo>
                  <a:cubicBezTo>
                    <a:pt x="768" y="662"/>
                    <a:pt x="775" y="668"/>
                    <a:pt x="777" y="670"/>
                  </a:cubicBezTo>
                  <a:cubicBezTo>
                    <a:pt x="779" y="672"/>
                    <a:pt x="778" y="676"/>
                    <a:pt x="779" y="679"/>
                  </a:cubicBezTo>
                  <a:cubicBezTo>
                    <a:pt x="781" y="681"/>
                    <a:pt x="781" y="685"/>
                    <a:pt x="783" y="685"/>
                  </a:cubicBezTo>
                  <a:cubicBezTo>
                    <a:pt x="785" y="685"/>
                    <a:pt x="794" y="691"/>
                    <a:pt x="798" y="691"/>
                  </a:cubicBezTo>
                  <a:cubicBezTo>
                    <a:pt x="800" y="691"/>
                    <a:pt x="801" y="692"/>
                    <a:pt x="803" y="693"/>
                  </a:cubicBezTo>
                  <a:cubicBezTo>
                    <a:pt x="804" y="684"/>
                    <a:pt x="794" y="682"/>
                    <a:pt x="800" y="678"/>
                  </a:cubicBezTo>
                  <a:cubicBezTo>
                    <a:pt x="806" y="674"/>
                    <a:pt x="800" y="670"/>
                    <a:pt x="803" y="668"/>
                  </a:cubicBezTo>
                  <a:cubicBezTo>
                    <a:pt x="806" y="666"/>
                    <a:pt x="811" y="664"/>
                    <a:pt x="811" y="661"/>
                  </a:cubicBezTo>
                  <a:cubicBezTo>
                    <a:pt x="811" y="658"/>
                    <a:pt x="814" y="658"/>
                    <a:pt x="818" y="658"/>
                  </a:cubicBezTo>
                  <a:cubicBezTo>
                    <a:pt x="822" y="659"/>
                    <a:pt x="829" y="652"/>
                    <a:pt x="829" y="649"/>
                  </a:cubicBezTo>
                  <a:cubicBezTo>
                    <a:pt x="828" y="646"/>
                    <a:pt x="829" y="646"/>
                    <a:pt x="834" y="647"/>
                  </a:cubicBezTo>
                  <a:cubicBezTo>
                    <a:pt x="839" y="648"/>
                    <a:pt x="838" y="641"/>
                    <a:pt x="841" y="642"/>
                  </a:cubicBezTo>
                  <a:cubicBezTo>
                    <a:pt x="844" y="643"/>
                    <a:pt x="847" y="645"/>
                    <a:pt x="847" y="643"/>
                  </a:cubicBezTo>
                  <a:cubicBezTo>
                    <a:pt x="847" y="640"/>
                    <a:pt x="850" y="641"/>
                    <a:pt x="852" y="644"/>
                  </a:cubicBezTo>
                  <a:cubicBezTo>
                    <a:pt x="855" y="647"/>
                    <a:pt x="861" y="648"/>
                    <a:pt x="862" y="644"/>
                  </a:cubicBezTo>
                  <a:cubicBezTo>
                    <a:pt x="862" y="641"/>
                    <a:pt x="866" y="644"/>
                    <a:pt x="869" y="648"/>
                  </a:cubicBezTo>
                  <a:cubicBezTo>
                    <a:pt x="872" y="651"/>
                    <a:pt x="874" y="650"/>
                    <a:pt x="879" y="650"/>
                  </a:cubicBezTo>
                  <a:cubicBezTo>
                    <a:pt x="883" y="651"/>
                    <a:pt x="883" y="649"/>
                    <a:pt x="884" y="646"/>
                  </a:cubicBezTo>
                  <a:cubicBezTo>
                    <a:pt x="884" y="643"/>
                    <a:pt x="889" y="653"/>
                    <a:pt x="894" y="653"/>
                  </a:cubicBezTo>
                  <a:cubicBezTo>
                    <a:pt x="898" y="654"/>
                    <a:pt x="895" y="650"/>
                    <a:pt x="891" y="648"/>
                  </a:cubicBezTo>
                  <a:cubicBezTo>
                    <a:pt x="888" y="645"/>
                    <a:pt x="892" y="644"/>
                    <a:pt x="889" y="641"/>
                  </a:cubicBezTo>
                  <a:cubicBezTo>
                    <a:pt x="886" y="639"/>
                    <a:pt x="893" y="636"/>
                    <a:pt x="899" y="636"/>
                  </a:cubicBezTo>
                  <a:cubicBezTo>
                    <a:pt x="905" y="637"/>
                    <a:pt x="904" y="638"/>
                    <a:pt x="907" y="635"/>
                  </a:cubicBezTo>
                  <a:cubicBezTo>
                    <a:pt x="909" y="631"/>
                    <a:pt x="911" y="635"/>
                    <a:pt x="911" y="638"/>
                  </a:cubicBezTo>
                  <a:cubicBezTo>
                    <a:pt x="911" y="641"/>
                    <a:pt x="921" y="636"/>
                    <a:pt x="926" y="636"/>
                  </a:cubicBezTo>
                  <a:cubicBezTo>
                    <a:pt x="931" y="636"/>
                    <a:pt x="936" y="640"/>
                    <a:pt x="937" y="643"/>
                  </a:cubicBezTo>
                  <a:cubicBezTo>
                    <a:pt x="937" y="646"/>
                    <a:pt x="941" y="648"/>
                    <a:pt x="944" y="645"/>
                  </a:cubicBezTo>
                  <a:cubicBezTo>
                    <a:pt x="948" y="641"/>
                    <a:pt x="951" y="638"/>
                    <a:pt x="955" y="641"/>
                  </a:cubicBezTo>
                  <a:cubicBezTo>
                    <a:pt x="958" y="645"/>
                    <a:pt x="962" y="649"/>
                    <a:pt x="966" y="654"/>
                  </a:cubicBezTo>
                  <a:cubicBezTo>
                    <a:pt x="970" y="658"/>
                    <a:pt x="964" y="663"/>
                    <a:pt x="966" y="666"/>
                  </a:cubicBezTo>
                  <a:cubicBezTo>
                    <a:pt x="969" y="670"/>
                    <a:pt x="966" y="674"/>
                    <a:pt x="971" y="678"/>
                  </a:cubicBezTo>
                  <a:cubicBezTo>
                    <a:pt x="976" y="681"/>
                    <a:pt x="972" y="688"/>
                    <a:pt x="976" y="689"/>
                  </a:cubicBezTo>
                  <a:cubicBezTo>
                    <a:pt x="980" y="690"/>
                    <a:pt x="983" y="697"/>
                    <a:pt x="983" y="699"/>
                  </a:cubicBezTo>
                  <a:cubicBezTo>
                    <a:pt x="984" y="702"/>
                    <a:pt x="991" y="705"/>
                    <a:pt x="992" y="701"/>
                  </a:cubicBezTo>
                  <a:cubicBezTo>
                    <a:pt x="992" y="696"/>
                    <a:pt x="996" y="691"/>
                    <a:pt x="997" y="687"/>
                  </a:cubicBezTo>
                  <a:cubicBezTo>
                    <a:pt x="997" y="683"/>
                    <a:pt x="994" y="669"/>
                    <a:pt x="991" y="665"/>
                  </a:cubicBezTo>
                  <a:cubicBezTo>
                    <a:pt x="987" y="660"/>
                    <a:pt x="991" y="659"/>
                    <a:pt x="987" y="654"/>
                  </a:cubicBezTo>
                  <a:cubicBezTo>
                    <a:pt x="983" y="649"/>
                    <a:pt x="981" y="639"/>
                    <a:pt x="981" y="632"/>
                  </a:cubicBezTo>
                  <a:cubicBezTo>
                    <a:pt x="981" y="624"/>
                    <a:pt x="990" y="612"/>
                    <a:pt x="994" y="608"/>
                  </a:cubicBezTo>
                  <a:cubicBezTo>
                    <a:pt x="999" y="605"/>
                    <a:pt x="1003" y="607"/>
                    <a:pt x="1004" y="603"/>
                  </a:cubicBezTo>
                  <a:cubicBezTo>
                    <a:pt x="1005" y="599"/>
                    <a:pt x="1011" y="594"/>
                    <a:pt x="1014" y="594"/>
                  </a:cubicBezTo>
                  <a:cubicBezTo>
                    <a:pt x="1017" y="594"/>
                    <a:pt x="1020" y="594"/>
                    <a:pt x="1020" y="591"/>
                  </a:cubicBezTo>
                  <a:cubicBezTo>
                    <a:pt x="1021" y="588"/>
                    <a:pt x="1026" y="584"/>
                    <a:pt x="1032" y="583"/>
                  </a:cubicBezTo>
                  <a:cubicBezTo>
                    <a:pt x="1039" y="582"/>
                    <a:pt x="1035" y="578"/>
                    <a:pt x="1033" y="575"/>
                  </a:cubicBezTo>
                  <a:cubicBezTo>
                    <a:pt x="1032" y="572"/>
                    <a:pt x="1035" y="569"/>
                    <a:pt x="1036" y="571"/>
                  </a:cubicBezTo>
                  <a:cubicBezTo>
                    <a:pt x="1037" y="573"/>
                    <a:pt x="1041" y="574"/>
                    <a:pt x="1044" y="572"/>
                  </a:cubicBezTo>
                  <a:cubicBezTo>
                    <a:pt x="1046" y="570"/>
                    <a:pt x="1052" y="565"/>
                    <a:pt x="1047" y="565"/>
                  </a:cubicBezTo>
                  <a:cubicBezTo>
                    <a:pt x="1041" y="565"/>
                    <a:pt x="1040" y="563"/>
                    <a:pt x="1043" y="561"/>
                  </a:cubicBezTo>
                  <a:cubicBezTo>
                    <a:pt x="1046" y="560"/>
                    <a:pt x="1044" y="554"/>
                    <a:pt x="1039" y="554"/>
                  </a:cubicBezTo>
                  <a:cubicBezTo>
                    <a:pt x="1035" y="553"/>
                    <a:pt x="1036" y="551"/>
                    <a:pt x="1039" y="548"/>
                  </a:cubicBezTo>
                  <a:cubicBezTo>
                    <a:pt x="1042" y="545"/>
                    <a:pt x="1035" y="541"/>
                    <a:pt x="1032" y="539"/>
                  </a:cubicBezTo>
                  <a:cubicBezTo>
                    <a:pt x="1028" y="536"/>
                    <a:pt x="1034" y="535"/>
                    <a:pt x="1036" y="535"/>
                  </a:cubicBezTo>
                  <a:cubicBezTo>
                    <a:pt x="1039" y="534"/>
                    <a:pt x="1037" y="523"/>
                    <a:pt x="1038" y="520"/>
                  </a:cubicBezTo>
                  <a:cubicBezTo>
                    <a:pt x="1039" y="517"/>
                    <a:pt x="1043" y="517"/>
                    <a:pt x="1042" y="520"/>
                  </a:cubicBezTo>
                  <a:cubicBezTo>
                    <a:pt x="1040" y="523"/>
                    <a:pt x="1037" y="527"/>
                    <a:pt x="1041" y="531"/>
                  </a:cubicBezTo>
                  <a:cubicBezTo>
                    <a:pt x="1044" y="535"/>
                    <a:pt x="1045" y="539"/>
                    <a:pt x="1044" y="544"/>
                  </a:cubicBezTo>
                  <a:cubicBezTo>
                    <a:pt x="1042" y="550"/>
                    <a:pt x="1045" y="549"/>
                    <a:pt x="1049" y="541"/>
                  </a:cubicBezTo>
                  <a:cubicBezTo>
                    <a:pt x="1052" y="534"/>
                    <a:pt x="1053" y="527"/>
                    <a:pt x="1050" y="526"/>
                  </a:cubicBezTo>
                  <a:cubicBezTo>
                    <a:pt x="1048" y="526"/>
                    <a:pt x="1048" y="518"/>
                    <a:pt x="1051" y="522"/>
                  </a:cubicBezTo>
                  <a:cubicBezTo>
                    <a:pt x="1054" y="525"/>
                    <a:pt x="1055" y="526"/>
                    <a:pt x="1059" y="521"/>
                  </a:cubicBezTo>
                  <a:cubicBezTo>
                    <a:pt x="1063" y="517"/>
                    <a:pt x="1068" y="509"/>
                    <a:pt x="1065" y="507"/>
                  </a:cubicBezTo>
                  <a:cubicBezTo>
                    <a:pt x="1062" y="505"/>
                    <a:pt x="1066" y="504"/>
                    <a:pt x="1071" y="504"/>
                  </a:cubicBezTo>
                  <a:cubicBezTo>
                    <a:pt x="1076" y="504"/>
                    <a:pt x="1087" y="501"/>
                    <a:pt x="1088" y="499"/>
                  </a:cubicBezTo>
                  <a:cubicBezTo>
                    <a:pt x="1090" y="494"/>
                    <a:pt x="1070" y="502"/>
                    <a:pt x="1070" y="499"/>
                  </a:cubicBezTo>
                  <a:cubicBezTo>
                    <a:pt x="1070" y="496"/>
                    <a:pt x="1083" y="493"/>
                    <a:pt x="1089" y="493"/>
                  </a:cubicBezTo>
                  <a:cubicBezTo>
                    <a:pt x="1094" y="493"/>
                    <a:pt x="1092" y="485"/>
                    <a:pt x="1094" y="488"/>
                  </a:cubicBezTo>
                  <a:cubicBezTo>
                    <a:pt x="1097" y="492"/>
                    <a:pt x="1100" y="491"/>
                    <a:pt x="1104" y="489"/>
                  </a:cubicBezTo>
                  <a:cubicBezTo>
                    <a:pt x="1107" y="487"/>
                    <a:pt x="1104" y="481"/>
                    <a:pt x="1101" y="480"/>
                  </a:cubicBezTo>
                  <a:cubicBezTo>
                    <a:pt x="1097" y="479"/>
                    <a:pt x="1103" y="477"/>
                    <a:pt x="1102" y="475"/>
                  </a:cubicBezTo>
                  <a:cubicBezTo>
                    <a:pt x="1101" y="472"/>
                    <a:pt x="1105" y="463"/>
                    <a:pt x="1109" y="462"/>
                  </a:cubicBezTo>
                  <a:cubicBezTo>
                    <a:pt x="1114" y="461"/>
                    <a:pt x="1112" y="458"/>
                    <a:pt x="1116" y="458"/>
                  </a:cubicBezTo>
                  <a:cubicBezTo>
                    <a:pt x="1120" y="458"/>
                    <a:pt x="1121" y="454"/>
                    <a:pt x="1124" y="450"/>
                  </a:cubicBezTo>
                  <a:cubicBezTo>
                    <a:pt x="1128" y="447"/>
                    <a:pt x="1133" y="456"/>
                    <a:pt x="1138" y="451"/>
                  </a:cubicBezTo>
                  <a:cubicBezTo>
                    <a:pt x="1140" y="448"/>
                    <a:pt x="1143" y="446"/>
                    <a:pt x="1147" y="444"/>
                  </a:cubicBezTo>
                  <a:cubicBezTo>
                    <a:pt x="1134" y="427"/>
                    <a:pt x="1137" y="416"/>
                    <a:pt x="1137" y="413"/>
                  </a:cubicBezTo>
                  <a:close/>
                </a:path>
              </a:pathLst>
            </a:custGeom>
            <a:solidFill>
              <a:srgbClr val="702F73"/>
            </a:solidFill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4" name="Freeform 126"/>
            <p:cNvSpPr>
              <a:spLocks noEditPoints="1"/>
            </p:cNvSpPr>
            <p:nvPr/>
          </p:nvSpPr>
          <p:spPr bwMode="auto">
            <a:xfrm>
              <a:off x="4159250" y="2241550"/>
              <a:ext cx="276225" cy="196850"/>
            </a:xfrm>
            <a:custGeom>
              <a:avLst/>
              <a:gdLst/>
              <a:ahLst/>
              <a:cxnLst>
                <a:cxn ang="0">
                  <a:pos x="143" y="18"/>
                </a:cxn>
                <a:cxn ang="0">
                  <a:pos x="132" y="18"/>
                </a:cxn>
                <a:cxn ang="0">
                  <a:pos x="118" y="15"/>
                </a:cxn>
                <a:cxn ang="0">
                  <a:pos x="113" y="13"/>
                </a:cxn>
                <a:cxn ang="0">
                  <a:pos x="104" y="14"/>
                </a:cxn>
                <a:cxn ang="0">
                  <a:pos x="93" y="9"/>
                </a:cxn>
                <a:cxn ang="0">
                  <a:pos x="87" y="6"/>
                </a:cxn>
                <a:cxn ang="0">
                  <a:pos x="67" y="4"/>
                </a:cxn>
                <a:cxn ang="0">
                  <a:pos x="30" y="3"/>
                </a:cxn>
                <a:cxn ang="0">
                  <a:pos x="16" y="0"/>
                </a:cxn>
                <a:cxn ang="0">
                  <a:pos x="7" y="6"/>
                </a:cxn>
                <a:cxn ang="0">
                  <a:pos x="5" y="14"/>
                </a:cxn>
                <a:cxn ang="0">
                  <a:pos x="7" y="25"/>
                </a:cxn>
                <a:cxn ang="0">
                  <a:pos x="10" y="23"/>
                </a:cxn>
                <a:cxn ang="0">
                  <a:pos x="14" y="24"/>
                </a:cxn>
                <a:cxn ang="0">
                  <a:pos x="21" y="25"/>
                </a:cxn>
                <a:cxn ang="0">
                  <a:pos x="25" y="25"/>
                </a:cxn>
                <a:cxn ang="0">
                  <a:pos x="32" y="27"/>
                </a:cxn>
                <a:cxn ang="0">
                  <a:pos x="35" y="31"/>
                </a:cxn>
                <a:cxn ang="0">
                  <a:pos x="27" y="38"/>
                </a:cxn>
                <a:cxn ang="0">
                  <a:pos x="28" y="48"/>
                </a:cxn>
                <a:cxn ang="0">
                  <a:pos x="26" y="56"/>
                </a:cxn>
                <a:cxn ang="0">
                  <a:pos x="23" y="60"/>
                </a:cxn>
                <a:cxn ang="0">
                  <a:pos x="27" y="66"/>
                </a:cxn>
                <a:cxn ang="0">
                  <a:pos x="24" y="73"/>
                </a:cxn>
                <a:cxn ang="0">
                  <a:pos x="26" y="78"/>
                </a:cxn>
                <a:cxn ang="0">
                  <a:pos x="22" y="85"/>
                </a:cxn>
                <a:cxn ang="0">
                  <a:pos x="23" y="89"/>
                </a:cxn>
                <a:cxn ang="0">
                  <a:pos x="29" y="89"/>
                </a:cxn>
                <a:cxn ang="0">
                  <a:pos x="43" y="102"/>
                </a:cxn>
                <a:cxn ang="0">
                  <a:pos x="46" y="99"/>
                </a:cxn>
                <a:cxn ang="0">
                  <a:pos x="52" y="98"/>
                </a:cxn>
                <a:cxn ang="0">
                  <a:pos x="63" y="94"/>
                </a:cxn>
                <a:cxn ang="0">
                  <a:pos x="77" y="94"/>
                </a:cxn>
                <a:cxn ang="0">
                  <a:pos x="85" y="90"/>
                </a:cxn>
                <a:cxn ang="0">
                  <a:pos x="94" y="84"/>
                </a:cxn>
                <a:cxn ang="0">
                  <a:pos x="98" y="76"/>
                </a:cxn>
                <a:cxn ang="0">
                  <a:pos x="106" y="67"/>
                </a:cxn>
                <a:cxn ang="0">
                  <a:pos x="107" y="51"/>
                </a:cxn>
                <a:cxn ang="0">
                  <a:pos x="116" y="40"/>
                </a:cxn>
                <a:cxn ang="0">
                  <a:pos x="126" y="34"/>
                </a:cxn>
                <a:cxn ang="0">
                  <a:pos x="139" y="28"/>
                </a:cxn>
                <a:cxn ang="0">
                  <a:pos x="143" y="18"/>
                </a:cxn>
                <a:cxn ang="0">
                  <a:pos x="144" y="55"/>
                </a:cxn>
                <a:cxn ang="0">
                  <a:pos x="134" y="58"/>
                </a:cxn>
                <a:cxn ang="0">
                  <a:pos x="144" y="55"/>
                </a:cxn>
              </a:cxnLst>
              <a:rect l="0" t="0" r="r" b="b"/>
              <a:pathLst>
                <a:path w="145" h="103">
                  <a:moveTo>
                    <a:pt x="143" y="18"/>
                  </a:moveTo>
                  <a:cubicBezTo>
                    <a:pt x="139" y="18"/>
                    <a:pt x="135" y="18"/>
                    <a:pt x="132" y="18"/>
                  </a:cubicBezTo>
                  <a:cubicBezTo>
                    <a:pt x="128" y="17"/>
                    <a:pt x="120" y="17"/>
                    <a:pt x="118" y="15"/>
                  </a:cubicBezTo>
                  <a:cubicBezTo>
                    <a:pt x="116" y="12"/>
                    <a:pt x="113" y="11"/>
                    <a:pt x="113" y="13"/>
                  </a:cubicBezTo>
                  <a:cubicBezTo>
                    <a:pt x="113" y="16"/>
                    <a:pt x="107" y="16"/>
                    <a:pt x="104" y="14"/>
                  </a:cubicBezTo>
                  <a:cubicBezTo>
                    <a:pt x="101" y="12"/>
                    <a:pt x="96" y="10"/>
                    <a:pt x="93" y="9"/>
                  </a:cubicBezTo>
                  <a:cubicBezTo>
                    <a:pt x="92" y="8"/>
                    <a:pt x="89" y="7"/>
                    <a:pt x="87" y="6"/>
                  </a:cubicBezTo>
                  <a:cubicBezTo>
                    <a:pt x="83" y="6"/>
                    <a:pt x="74" y="3"/>
                    <a:pt x="67" y="4"/>
                  </a:cubicBezTo>
                  <a:cubicBezTo>
                    <a:pt x="60" y="4"/>
                    <a:pt x="39" y="3"/>
                    <a:pt x="30" y="3"/>
                  </a:cubicBezTo>
                  <a:cubicBezTo>
                    <a:pt x="22" y="4"/>
                    <a:pt x="21" y="0"/>
                    <a:pt x="16" y="0"/>
                  </a:cubicBezTo>
                  <a:cubicBezTo>
                    <a:pt x="12" y="0"/>
                    <a:pt x="14" y="5"/>
                    <a:pt x="7" y="6"/>
                  </a:cubicBezTo>
                  <a:cubicBezTo>
                    <a:pt x="0" y="6"/>
                    <a:pt x="0" y="10"/>
                    <a:pt x="5" y="14"/>
                  </a:cubicBezTo>
                  <a:cubicBezTo>
                    <a:pt x="7" y="16"/>
                    <a:pt x="7" y="20"/>
                    <a:pt x="7" y="25"/>
                  </a:cubicBezTo>
                  <a:cubicBezTo>
                    <a:pt x="8" y="25"/>
                    <a:pt x="9" y="24"/>
                    <a:pt x="10" y="23"/>
                  </a:cubicBezTo>
                  <a:cubicBezTo>
                    <a:pt x="12" y="21"/>
                    <a:pt x="14" y="21"/>
                    <a:pt x="14" y="24"/>
                  </a:cubicBezTo>
                  <a:cubicBezTo>
                    <a:pt x="14" y="26"/>
                    <a:pt x="18" y="25"/>
                    <a:pt x="21" y="25"/>
                  </a:cubicBezTo>
                  <a:cubicBezTo>
                    <a:pt x="23" y="25"/>
                    <a:pt x="22" y="27"/>
                    <a:pt x="25" y="25"/>
                  </a:cubicBezTo>
                  <a:cubicBezTo>
                    <a:pt x="28" y="23"/>
                    <a:pt x="32" y="24"/>
                    <a:pt x="32" y="27"/>
                  </a:cubicBezTo>
                  <a:cubicBezTo>
                    <a:pt x="32" y="29"/>
                    <a:pt x="38" y="28"/>
                    <a:pt x="35" y="31"/>
                  </a:cubicBezTo>
                  <a:cubicBezTo>
                    <a:pt x="31" y="34"/>
                    <a:pt x="27" y="35"/>
                    <a:pt x="27" y="38"/>
                  </a:cubicBezTo>
                  <a:cubicBezTo>
                    <a:pt x="27" y="40"/>
                    <a:pt x="31" y="45"/>
                    <a:pt x="28" y="48"/>
                  </a:cubicBezTo>
                  <a:cubicBezTo>
                    <a:pt x="25" y="51"/>
                    <a:pt x="29" y="56"/>
                    <a:pt x="26" y="56"/>
                  </a:cubicBezTo>
                  <a:cubicBezTo>
                    <a:pt x="23" y="56"/>
                    <a:pt x="20" y="57"/>
                    <a:pt x="23" y="60"/>
                  </a:cubicBezTo>
                  <a:cubicBezTo>
                    <a:pt x="27" y="64"/>
                    <a:pt x="29" y="66"/>
                    <a:pt x="27" y="66"/>
                  </a:cubicBezTo>
                  <a:cubicBezTo>
                    <a:pt x="24" y="66"/>
                    <a:pt x="23" y="71"/>
                    <a:pt x="24" y="73"/>
                  </a:cubicBezTo>
                  <a:cubicBezTo>
                    <a:pt x="25" y="74"/>
                    <a:pt x="31" y="77"/>
                    <a:pt x="26" y="78"/>
                  </a:cubicBezTo>
                  <a:cubicBezTo>
                    <a:pt x="22" y="79"/>
                    <a:pt x="22" y="83"/>
                    <a:pt x="22" y="85"/>
                  </a:cubicBezTo>
                  <a:cubicBezTo>
                    <a:pt x="22" y="86"/>
                    <a:pt x="22" y="87"/>
                    <a:pt x="23" y="89"/>
                  </a:cubicBezTo>
                  <a:cubicBezTo>
                    <a:pt x="25" y="88"/>
                    <a:pt x="27" y="88"/>
                    <a:pt x="29" y="89"/>
                  </a:cubicBezTo>
                  <a:cubicBezTo>
                    <a:pt x="34" y="91"/>
                    <a:pt x="37" y="103"/>
                    <a:pt x="43" y="102"/>
                  </a:cubicBezTo>
                  <a:cubicBezTo>
                    <a:pt x="46" y="102"/>
                    <a:pt x="44" y="100"/>
                    <a:pt x="46" y="99"/>
                  </a:cubicBezTo>
                  <a:cubicBezTo>
                    <a:pt x="47" y="97"/>
                    <a:pt x="50" y="98"/>
                    <a:pt x="52" y="98"/>
                  </a:cubicBezTo>
                  <a:cubicBezTo>
                    <a:pt x="55" y="98"/>
                    <a:pt x="56" y="94"/>
                    <a:pt x="63" y="94"/>
                  </a:cubicBezTo>
                  <a:cubicBezTo>
                    <a:pt x="69" y="94"/>
                    <a:pt x="73" y="94"/>
                    <a:pt x="77" y="94"/>
                  </a:cubicBezTo>
                  <a:cubicBezTo>
                    <a:pt x="81" y="94"/>
                    <a:pt x="84" y="93"/>
                    <a:pt x="85" y="90"/>
                  </a:cubicBezTo>
                  <a:cubicBezTo>
                    <a:pt x="86" y="87"/>
                    <a:pt x="89" y="84"/>
                    <a:pt x="94" y="84"/>
                  </a:cubicBezTo>
                  <a:cubicBezTo>
                    <a:pt x="98" y="83"/>
                    <a:pt x="98" y="78"/>
                    <a:pt x="98" y="76"/>
                  </a:cubicBezTo>
                  <a:cubicBezTo>
                    <a:pt x="98" y="73"/>
                    <a:pt x="106" y="69"/>
                    <a:pt x="106" y="67"/>
                  </a:cubicBezTo>
                  <a:cubicBezTo>
                    <a:pt x="107" y="65"/>
                    <a:pt x="102" y="57"/>
                    <a:pt x="107" y="51"/>
                  </a:cubicBezTo>
                  <a:cubicBezTo>
                    <a:pt x="111" y="44"/>
                    <a:pt x="116" y="43"/>
                    <a:pt x="116" y="40"/>
                  </a:cubicBezTo>
                  <a:cubicBezTo>
                    <a:pt x="116" y="36"/>
                    <a:pt x="121" y="35"/>
                    <a:pt x="126" y="34"/>
                  </a:cubicBezTo>
                  <a:cubicBezTo>
                    <a:pt x="132" y="33"/>
                    <a:pt x="134" y="30"/>
                    <a:pt x="139" y="28"/>
                  </a:cubicBezTo>
                  <a:cubicBezTo>
                    <a:pt x="143" y="26"/>
                    <a:pt x="144" y="23"/>
                    <a:pt x="143" y="18"/>
                  </a:cubicBezTo>
                  <a:close/>
                  <a:moveTo>
                    <a:pt x="144" y="55"/>
                  </a:moveTo>
                  <a:cubicBezTo>
                    <a:pt x="143" y="49"/>
                    <a:pt x="132" y="56"/>
                    <a:pt x="134" y="58"/>
                  </a:cubicBezTo>
                  <a:cubicBezTo>
                    <a:pt x="139" y="61"/>
                    <a:pt x="145" y="60"/>
                    <a:pt x="144" y="5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5" name="Freeform 127"/>
            <p:cNvSpPr>
              <a:spLocks noEditPoints="1"/>
            </p:cNvSpPr>
            <p:nvPr/>
          </p:nvSpPr>
          <p:spPr bwMode="auto">
            <a:xfrm>
              <a:off x="4789488" y="2292350"/>
              <a:ext cx="136525" cy="169863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5" y="2"/>
                </a:cxn>
                <a:cxn ang="0">
                  <a:pos x="61" y="5"/>
                </a:cxn>
                <a:cxn ang="0">
                  <a:pos x="49" y="3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23" y="8"/>
                </a:cxn>
                <a:cxn ang="0">
                  <a:pos x="18" y="11"/>
                </a:cxn>
                <a:cxn ang="0">
                  <a:pos x="10" y="12"/>
                </a:cxn>
                <a:cxn ang="0">
                  <a:pos x="6" y="19"/>
                </a:cxn>
                <a:cxn ang="0">
                  <a:pos x="3" y="23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6" y="39"/>
                </a:cxn>
                <a:cxn ang="0">
                  <a:pos x="14" y="42"/>
                </a:cxn>
                <a:cxn ang="0">
                  <a:pos x="25" y="45"/>
                </a:cxn>
                <a:cxn ang="0">
                  <a:pos x="13" y="46"/>
                </a:cxn>
                <a:cxn ang="0">
                  <a:pos x="15" y="56"/>
                </a:cxn>
                <a:cxn ang="0">
                  <a:pos x="21" y="64"/>
                </a:cxn>
                <a:cxn ang="0">
                  <a:pos x="31" y="69"/>
                </a:cxn>
                <a:cxn ang="0">
                  <a:pos x="29" y="57"/>
                </a:cxn>
                <a:cxn ang="0">
                  <a:pos x="37" y="57"/>
                </a:cxn>
                <a:cxn ang="0">
                  <a:pos x="32" y="53"/>
                </a:cxn>
                <a:cxn ang="0">
                  <a:pos x="36" y="50"/>
                </a:cxn>
                <a:cxn ang="0">
                  <a:pos x="44" y="49"/>
                </a:cxn>
                <a:cxn ang="0">
                  <a:pos x="40" y="40"/>
                </a:cxn>
                <a:cxn ang="0">
                  <a:pos x="31" y="41"/>
                </a:cxn>
                <a:cxn ang="0">
                  <a:pos x="35" y="35"/>
                </a:cxn>
                <a:cxn ang="0">
                  <a:pos x="26" y="22"/>
                </a:cxn>
                <a:cxn ang="0">
                  <a:pos x="31" y="19"/>
                </a:cxn>
                <a:cxn ang="0">
                  <a:pos x="40" y="20"/>
                </a:cxn>
                <a:cxn ang="0">
                  <a:pos x="43" y="12"/>
                </a:cxn>
                <a:cxn ang="0">
                  <a:pos x="49" y="14"/>
                </a:cxn>
                <a:cxn ang="0">
                  <a:pos x="58" y="10"/>
                </a:cxn>
                <a:cxn ang="0">
                  <a:pos x="65" y="13"/>
                </a:cxn>
                <a:cxn ang="0">
                  <a:pos x="68" y="9"/>
                </a:cxn>
                <a:cxn ang="0">
                  <a:pos x="71" y="4"/>
                </a:cxn>
                <a:cxn ang="0">
                  <a:pos x="70" y="0"/>
                </a:cxn>
                <a:cxn ang="0">
                  <a:pos x="61" y="84"/>
                </a:cxn>
                <a:cxn ang="0">
                  <a:pos x="43" y="82"/>
                </a:cxn>
                <a:cxn ang="0">
                  <a:pos x="36" y="85"/>
                </a:cxn>
                <a:cxn ang="0">
                  <a:pos x="53" y="89"/>
                </a:cxn>
                <a:cxn ang="0">
                  <a:pos x="68" y="84"/>
                </a:cxn>
                <a:cxn ang="0">
                  <a:pos x="61" y="84"/>
                </a:cxn>
              </a:cxnLst>
              <a:rect l="0" t="0" r="r" b="b"/>
              <a:pathLst>
                <a:path w="71" h="89">
                  <a:moveTo>
                    <a:pt x="70" y="0"/>
                  </a:moveTo>
                  <a:cubicBezTo>
                    <a:pt x="68" y="0"/>
                    <a:pt x="64" y="1"/>
                    <a:pt x="65" y="2"/>
                  </a:cubicBezTo>
                  <a:cubicBezTo>
                    <a:pt x="66" y="4"/>
                    <a:pt x="63" y="5"/>
                    <a:pt x="61" y="5"/>
                  </a:cubicBezTo>
                  <a:cubicBezTo>
                    <a:pt x="61" y="5"/>
                    <a:pt x="51" y="4"/>
                    <a:pt x="49" y="3"/>
                  </a:cubicBezTo>
                  <a:cubicBezTo>
                    <a:pt x="47" y="2"/>
                    <a:pt x="38" y="2"/>
                    <a:pt x="34" y="3"/>
                  </a:cubicBezTo>
                  <a:cubicBezTo>
                    <a:pt x="34" y="3"/>
                    <a:pt x="33" y="3"/>
                    <a:pt x="33" y="3"/>
                  </a:cubicBezTo>
                  <a:cubicBezTo>
                    <a:pt x="32" y="5"/>
                    <a:pt x="24" y="9"/>
                    <a:pt x="23" y="8"/>
                  </a:cubicBezTo>
                  <a:cubicBezTo>
                    <a:pt x="21" y="7"/>
                    <a:pt x="21" y="11"/>
                    <a:pt x="18" y="11"/>
                  </a:cubicBezTo>
                  <a:cubicBezTo>
                    <a:pt x="15" y="12"/>
                    <a:pt x="10" y="11"/>
                    <a:pt x="10" y="12"/>
                  </a:cubicBezTo>
                  <a:cubicBezTo>
                    <a:pt x="10" y="14"/>
                    <a:pt x="8" y="17"/>
                    <a:pt x="6" y="19"/>
                  </a:cubicBezTo>
                  <a:cubicBezTo>
                    <a:pt x="4" y="21"/>
                    <a:pt x="6" y="23"/>
                    <a:pt x="3" y="23"/>
                  </a:cubicBezTo>
                  <a:cubicBezTo>
                    <a:pt x="1" y="23"/>
                    <a:pt x="1" y="26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1"/>
                    <a:pt x="7" y="35"/>
                    <a:pt x="6" y="39"/>
                  </a:cubicBezTo>
                  <a:cubicBezTo>
                    <a:pt x="6" y="43"/>
                    <a:pt x="12" y="45"/>
                    <a:pt x="14" y="42"/>
                  </a:cubicBezTo>
                  <a:cubicBezTo>
                    <a:pt x="17" y="39"/>
                    <a:pt x="25" y="43"/>
                    <a:pt x="25" y="45"/>
                  </a:cubicBezTo>
                  <a:cubicBezTo>
                    <a:pt x="25" y="47"/>
                    <a:pt x="17" y="43"/>
                    <a:pt x="13" y="46"/>
                  </a:cubicBezTo>
                  <a:cubicBezTo>
                    <a:pt x="8" y="50"/>
                    <a:pt x="16" y="53"/>
                    <a:pt x="15" y="56"/>
                  </a:cubicBezTo>
                  <a:cubicBezTo>
                    <a:pt x="14" y="59"/>
                    <a:pt x="17" y="64"/>
                    <a:pt x="21" y="64"/>
                  </a:cubicBezTo>
                  <a:cubicBezTo>
                    <a:pt x="25" y="64"/>
                    <a:pt x="29" y="70"/>
                    <a:pt x="31" y="69"/>
                  </a:cubicBezTo>
                  <a:cubicBezTo>
                    <a:pt x="34" y="68"/>
                    <a:pt x="28" y="59"/>
                    <a:pt x="29" y="57"/>
                  </a:cubicBezTo>
                  <a:cubicBezTo>
                    <a:pt x="30" y="56"/>
                    <a:pt x="35" y="60"/>
                    <a:pt x="37" y="57"/>
                  </a:cubicBezTo>
                  <a:cubicBezTo>
                    <a:pt x="39" y="54"/>
                    <a:pt x="35" y="52"/>
                    <a:pt x="32" y="53"/>
                  </a:cubicBezTo>
                  <a:cubicBezTo>
                    <a:pt x="28" y="53"/>
                    <a:pt x="32" y="48"/>
                    <a:pt x="36" y="50"/>
                  </a:cubicBezTo>
                  <a:cubicBezTo>
                    <a:pt x="40" y="53"/>
                    <a:pt x="42" y="50"/>
                    <a:pt x="44" y="49"/>
                  </a:cubicBezTo>
                  <a:cubicBezTo>
                    <a:pt x="46" y="49"/>
                    <a:pt x="47" y="42"/>
                    <a:pt x="40" y="40"/>
                  </a:cubicBezTo>
                  <a:cubicBezTo>
                    <a:pt x="34" y="39"/>
                    <a:pt x="35" y="45"/>
                    <a:pt x="31" y="41"/>
                  </a:cubicBezTo>
                  <a:cubicBezTo>
                    <a:pt x="27" y="36"/>
                    <a:pt x="35" y="38"/>
                    <a:pt x="35" y="35"/>
                  </a:cubicBezTo>
                  <a:cubicBezTo>
                    <a:pt x="35" y="31"/>
                    <a:pt x="29" y="26"/>
                    <a:pt x="26" y="22"/>
                  </a:cubicBezTo>
                  <a:cubicBezTo>
                    <a:pt x="23" y="18"/>
                    <a:pt x="30" y="16"/>
                    <a:pt x="31" y="19"/>
                  </a:cubicBezTo>
                  <a:cubicBezTo>
                    <a:pt x="33" y="22"/>
                    <a:pt x="38" y="21"/>
                    <a:pt x="40" y="20"/>
                  </a:cubicBezTo>
                  <a:cubicBezTo>
                    <a:pt x="43" y="19"/>
                    <a:pt x="37" y="14"/>
                    <a:pt x="43" y="12"/>
                  </a:cubicBezTo>
                  <a:cubicBezTo>
                    <a:pt x="48" y="10"/>
                    <a:pt x="48" y="13"/>
                    <a:pt x="49" y="14"/>
                  </a:cubicBezTo>
                  <a:cubicBezTo>
                    <a:pt x="51" y="14"/>
                    <a:pt x="53" y="10"/>
                    <a:pt x="58" y="10"/>
                  </a:cubicBezTo>
                  <a:cubicBezTo>
                    <a:pt x="61" y="10"/>
                    <a:pt x="63" y="11"/>
                    <a:pt x="65" y="13"/>
                  </a:cubicBezTo>
                  <a:cubicBezTo>
                    <a:pt x="67" y="12"/>
                    <a:pt x="68" y="11"/>
                    <a:pt x="68" y="9"/>
                  </a:cubicBezTo>
                  <a:cubicBezTo>
                    <a:pt x="68" y="8"/>
                    <a:pt x="71" y="7"/>
                    <a:pt x="71" y="4"/>
                  </a:cubicBezTo>
                  <a:cubicBezTo>
                    <a:pt x="71" y="3"/>
                    <a:pt x="71" y="1"/>
                    <a:pt x="70" y="0"/>
                  </a:cubicBezTo>
                  <a:close/>
                  <a:moveTo>
                    <a:pt x="61" y="84"/>
                  </a:moveTo>
                  <a:cubicBezTo>
                    <a:pt x="58" y="82"/>
                    <a:pt x="46" y="85"/>
                    <a:pt x="43" y="82"/>
                  </a:cubicBezTo>
                  <a:cubicBezTo>
                    <a:pt x="40" y="79"/>
                    <a:pt x="34" y="84"/>
                    <a:pt x="36" y="85"/>
                  </a:cubicBezTo>
                  <a:cubicBezTo>
                    <a:pt x="40" y="85"/>
                    <a:pt x="46" y="89"/>
                    <a:pt x="53" y="89"/>
                  </a:cubicBezTo>
                  <a:cubicBezTo>
                    <a:pt x="59" y="89"/>
                    <a:pt x="68" y="86"/>
                    <a:pt x="68" y="84"/>
                  </a:cubicBezTo>
                  <a:cubicBezTo>
                    <a:pt x="68" y="83"/>
                    <a:pt x="64" y="85"/>
                    <a:pt x="61" y="8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6" name="Freeform 128"/>
            <p:cNvSpPr/>
            <p:nvPr/>
          </p:nvSpPr>
          <p:spPr bwMode="auto">
            <a:xfrm>
              <a:off x="5043488" y="2439988"/>
              <a:ext cx="55563" cy="34925"/>
            </a:xfrm>
            <a:custGeom>
              <a:avLst/>
              <a:gdLst/>
              <a:ahLst/>
              <a:cxnLst>
                <a:cxn ang="0">
                  <a:pos x="20" y="11"/>
                </a:cxn>
                <a:cxn ang="0">
                  <a:pos x="26" y="4"/>
                </a:cxn>
                <a:cxn ang="0">
                  <a:pos x="25" y="2"/>
                </a:cxn>
                <a:cxn ang="0">
                  <a:pos x="9" y="7"/>
                </a:cxn>
                <a:cxn ang="0">
                  <a:pos x="4" y="15"/>
                </a:cxn>
                <a:cxn ang="0">
                  <a:pos x="20" y="11"/>
                </a:cxn>
              </a:cxnLst>
              <a:rect l="0" t="0" r="r" b="b"/>
              <a:pathLst>
                <a:path w="29" h="18">
                  <a:moveTo>
                    <a:pt x="20" y="11"/>
                  </a:moveTo>
                  <a:cubicBezTo>
                    <a:pt x="19" y="10"/>
                    <a:pt x="22" y="6"/>
                    <a:pt x="26" y="4"/>
                  </a:cubicBezTo>
                  <a:cubicBezTo>
                    <a:pt x="29" y="3"/>
                    <a:pt x="28" y="0"/>
                    <a:pt x="25" y="2"/>
                  </a:cubicBezTo>
                  <a:cubicBezTo>
                    <a:pt x="23" y="4"/>
                    <a:pt x="17" y="7"/>
                    <a:pt x="9" y="7"/>
                  </a:cubicBezTo>
                  <a:cubicBezTo>
                    <a:pt x="2" y="7"/>
                    <a:pt x="0" y="12"/>
                    <a:pt x="4" y="15"/>
                  </a:cubicBezTo>
                  <a:cubicBezTo>
                    <a:pt x="10" y="18"/>
                    <a:pt x="20" y="13"/>
                    <a:pt x="20" y="1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7" name="Freeform 129"/>
            <p:cNvSpPr/>
            <p:nvPr/>
          </p:nvSpPr>
          <p:spPr bwMode="auto">
            <a:xfrm>
              <a:off x="3836988" y="1539875"/>
              <a:ext cx="231775" cy="117475"/>
            </a:xfrm>
            <a:custGeom>
              <a:avLst/>
              <a:gdLst/>
              <a:ahLst/>
              <a:cxnLst>
                <a:cxn ang="0">
                  <a:pos x="102" y="44"/>
                </a:cxn>
                <a:cxn ang="0">
                  <a:pos x="111" y="36"/>
                </a:cxn>
                <a:cxn ang="0">
                  <a:pos x="120" y="28"/>
                </a:cxn>
                <a:cxn ang="0">
                  <a:pos x="114" y="19"/>
                </a:cxn>
                <a:cxn ang="0">
                  <a:pos x="108" y="13"/>
                </a:cxn>
                <a:cxn ang="0">
                  <a:pos x="106" y="6"/>
                </a:cxn>
                <a:cxn ang="0">
                  <a:pos x="98" y="7"/>
                </a:cxn>
                <a:cxn ang="0">
                  <a:pos x="87" y="2"/>
                </a:cxn>
                <a:cxn ang="0">
                  <a:pos x="86" y="8"/>
                </a:cxn>
                <a:cxn ang="0">
                  <a:pos x="79" y="9"/>
                </a:cxn>
                <a:cxn ang="0">
                  <a:pos x="75" y="9"/>
                </a:cxn>
                <a:cxn ang="0">
                  <a:pos x="68" y="10"/>
                </a:cxn>
                <a:cxn ang="0">
                  <a:pos x="62" y="8"/>
                </a:cxn>
                <a:cxn ang="0">
                  <a:pos x="55" y="13"/>
                </a:cxn>
                <a:cxn ang="0">
                  <a:pos x="50" y="11"/>
                </a:cxn>
                <a:cxn ang="0">
                  <a:pos x="45" y="14"/>
                </a:cxn>
                <a:cxn ang="0">
                  <a:pos x="44" y="20"/>
                </a:cxn>
                <a:cxn ang="0">
                  <a:pos x="36" y="23"/>
                </a:cxn>
                <a:cxn ang="0">
                  <a:pos x="33" y="14"/>
                </a:cxn>
                <a:cxn ang="0">
                  <a:pos x="16" y="3"/>
                </a:cxn>
                <a:cxn ang="0">
                  <a:pos x="18" y="9"/>
                </a:cxn>
                <a:cxn ang="0">
                  <a:pos x="14" y="9"/>
                </a:cxn>
                <a:cxn ang="0">
                  <a:pos x="6" y="11"/>
                </a:cxn>
                <a:cxn ang="0">
                  <a:pos x="1" y="19"/>
                </a:cxn>
                <a:cxn ang="0">
                  <a:pos x="12" y="22"/>
                </a:cxn>
                <a:cxn ang="0">
                  <a:pos x="25" y="22"/>
                </a:cxn>
                <a:cxn ang="0">
                  <a:pos x="23" y="27"/>
                </a:cxn>
                <a:cxn ang="0">
                  <a:pos x="17" y="30"/>
                </a:cxn>
                <a:cxn ang="0">
                  <a:pos x="4" y="34"/>
                </a:cxn>
                <a:cxn ang="0">
                  <a:pos x="21" y="34"/>
                </a:cxn>
                <a:cxn ang="0">
                  <a:pos x="25" y="38"/>
                </a:cxn>
                <a:cxn ang="0">
                  <a:pos x="28" y="42"/>
                </a:cxn>
                <a:cxn ang="0">
                  <a:pos x="24" y="47"/>
                </a:cxn>
                <a:cxn ang="0">
                  <a:pos x="19" y="51"/>
                </a:cxn>
                <a:cxn ang="0">
                  <a:pos x="33" y="50"/>
                </a:cxn>
                <a:cxn ang="0">
                  <a:pos x="53" y="59"/>
                </a:cxn>
                <a:cxn ang="0">
                  <a:pos x="73" y="54"/>
                </a:cxn>
                <a:cxn ang="0">
                  <a:pos x="87" y="49"/>
                </a:cxn>
                <a:cxn ang="0">
                  <a:pos x="102" y="44"/>
                </a:cxn>
              </a:cxnLst>
              <a:rect l="0" t="0" r="r" b="b"/>
              <a:pathLst>
                <a:path w="121" h="61">
                  <a:moveTo>
                    <a:pt x="102" y="44"/>
                  </a:moveTo>
                  <a:cubicBezTo>
                    <a:pt x="109" y="43"/>
                    <a:pt x="108" y="36"/>
                    <a:pt x="111" y="36"/>
                  </a:cubicBezTo>
                  <a:cubicBezTo>
                    <a:pt x="114" y="37"/>
                    <a:pt x="118" y="31"/>
                    <a:pt x="120" y="28"/>
                  </a:cubicBezTo>
                  <a:cubicBezTo>
                    <a:pt x="121" y="25"/>
                    <a:pt x="118" y="19"/>
                    <a:pt x="114" y="19"/>
                  </a:cubicBezTo>
                  <a:cubicBezTo>
                    <a:pt x="110" y="19"/>
                    <a:pt x="107" y="16"/>
                    <a:pt x="108" y="13"/>
                  </a:cubicBezTo>
                  <a:cubicBezTo>
                    <a:pt x="109" y="11"/>
                    <a:pt x="106" y="8"/>
                    <a:pt x="106" y="6"/>
                  </a:cubicBezTo>
                  <a:cubicBezTo>
                    <a:pt x="106" y="5"/>
                    <a:pt x="101" y="6"/>
                    <a:pt x="98" y="7"/>
                  </a:cubicBezTo>
                  <a:cubicBezTo>
                    <a:pt x="95" y="7"/>
                    <a:pt x="90" y="0"/>
                    <a:pt x="87" y="2"/>
                  </a:cubicBezTo>
                  <a:cubicBezTo>
                    <a:pt x="85" y="3"/>
                    <a:pt x="87" y="6"/>
                    <a:pt x="86" y="8"/>
                  </a:cubicBezTo>
                  <a:cubicBezTo>
                    <a:pt x="85" y="10"/>
                    <a:pt x="79" y="7"/>
                    <a:pt x="79" y="9"/>
                  </a:cubicBezTo>
                  <a:cubicBezTo>
                    <a:pt x="79" y="11"/>
                    <a:pt x="77" y="12"/>
                    <a:pt x="75" y="9"/>
                  </a:cubicBezTo>
                  <a:cubicBezTo>
                    <a:pt x="73" y="7"/>
                    <a:pt x="68" y="8"/>
                    <a:pt x="68" y="10"/>
                  </a:cubicBezTo>
                  <a:cubicBezTo>
                    <a:pt x="68" y="12"/>
                    <a:pt x="66" y="10"/>
                    <a:pt x="62" y="8"/>
                  </a:cubicBezTo>
                  <a:cubicBezTo>
                    <a:pt x="59" y="6"/>
                    <a:pt x="55" y="11"/>
                    <a:pt x="55" y="13"/>
                  </a:cubicBezTo>
                  <a:cubicBezTo>
                    <a:pt x="55" y="16"/>
                    <a:pt x="54" y="16"/>
                    <a:pt x="50" y="11"/>
                  </a:cubicBezTo>
                  <a:cubicBezTo>
                    <a:pt x="47" y="5"/>
                    <a:pt x="44" y="11"/>
                    <a:pt x="45" y="14"/>
                  </a:cubicBezTo>
                  <a:cubicBezTo>
                    <a:pt x="47" y="17"/>
                    <a:pt x="46" y="21"/>
                    <a:pt x="44" y="20"/>
                  </a:cubicBezTo>
                  <a:cubicBezTo>
                    <a:pt x="41" y="18"/>
                    <a:pt x="38" y="21"/>
                    <a:pt x="36" y="23"/>
                  </a:cubicBezTo>
                  <a:cubicBezTo>
                    <a:pt x="35" y="25"/>
                    <a:pt x="30" y="16"/>
                    <a:pt x="33" y="14"/>
                  </a:cubicBezTo>
                  <a:cubicBezTo>
                    <a:pt x="37" y="12"/>
                    <a:pt x="21" y="3"/>
                    <a:pt x="16" y="3"/>
                  </a:cubicBezTo>
                  <a:cubicBezTo>
                    <a:pt x="11" y="3"/>
                    <a:pt x="15" y="6"/>
                    <a:pt x="18" y="9"/>
                  </a:cubicBezTo>
                  <a:cubicBezTo>
                    <a:pt x="21" y="12"/>
                    <a:pt x="16" y="11"/>
                    <a:pt x="14" y="9"/>
                  </a:cubicBezTo>
                  <a:cubicBezTo>
                    <a:pt x="12" y="6"/>
                    <a:pt x="8" y="8"/>
                    <a:pt x="6" y="11"/>
                  </a:cubicBezTo>
                  <a:cubicBezTo>
                    <a:pt x="4" y="15"/>
                    <a:pt x="1" y="17"/>
                    <a:pt x="1" y="19"/>
                  </a:cubicBezTo>
                  <a:cubicBezTo>
                    <a:pt x="0" y="21"/>
                    <a:pt x="6" y="24"/>
                    <a:pt x="12" y="22"/>
                  </a:cubicBezTo>
                  <a:cubicBezTo>
                    <a:pt x="17" y="19"/>
                    <a:pt x="23" y="19"/>
                    <a:pt x="25" y="22"/>
                  </a:cubicBezTo>
                  <a:cubicBezTo>
                    <a:pt x="28" y="24"/>
                    <a:pt x="20" y="25"/>
                    <a:pt x="23" y="27"/>
                  </a:cubicBezTo>
                  <a:cubicBezTo>
                    <a:pt x="26" y="29"/>
                    <a:pt x="24" y="31"/>
                    <a:pt x="17" y="30"/>
                  </a:cubicBezTo>
                  <a:cubicBezTo>
                    <a:pt x="11" y="30"/>
                    <a:pt x="3" y="32"/>
                    <a:pt x="4" y="34"/>
                  </a:cubicBezTo>
                  <a:cubicBezTo>
                    <a:pt x="6" y="36"/>
                    <a:pt x="21" y="32"/>
                    <a:pt x="21" y="34"/>
                  </a:cubicBezTo>
                  <a:cubicBezTo>
                    <a:pt x="21" y="36"/>
                    <a:pt x="21" y="40"/>
                    <a:pt x="25" y="38"/>
                  </a:cubicBezTo>
                  <a:cubicBezTo>
                    <a:pt x="29" y="37"/>
                    <a:pt x="26" y="41"/>
                    <a:pt x="28" y="42"/>
                  </a:cubicBezTo>
                  <a:cubicBezTo>
                    <a:pt x="30" y="43"/>
                    <a:pt x="30" y="47"/>
                    <a:pt x="24" y="47"/>
                  </a:cubicBezTo>
                  <a:cubicBezTo>
                    <a:pt x="19" y="48"/>
                    <a:pt x="16" y="49"/>
                    <a:pt x="19" y="51"/>
                  </a:cubicBezTo>
                  <a:cubicBezTo>
                    <a:pt x="21" y="54"/>
                    <a:pt x="27" y="52"/>
                    <a:pt x="33" y="50"/>
                  </a:cubicBezTo>
                  <a:cubicBezTo>
                    <a:pt x="39" y="49"/>
                    <a:pt x="47" y="56"/>
                    <a:pt x="53" y="59"/>
                  </a:cubicBezTo>
                  <a:cubicBezTo>
                    <a:pt x="60" y="61"/>
                    <a:pt x="72" y="58"/>
                    <a:pt x="73" y="54"/>
                  </a:cubicBezTo>
                  <a:cubicBezTo>
                    <a:pt x="74" y="51"/>
                    <a:pt x="83" y="52"/>
                    <a:pt x="87" y="49"/>
                  </a:cubicBezTo>
                  <a:cubicBezTo>
                    <a:pt x="91" y="47"/>
                    <a:pt x="96" y="44"/>
                    <a:pt x="102" y="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8" name="Freeform 130"/>
            <p:cNvSpPr/>
            <p:nvPr/>
          </p:nvSpPr>
          <p:spPr bwMode="auto">
            <a:xfrm>
              <a:off x="4135438" y="1917700"/>
              <a:ext cx="98425" cy="107950"/>
            </a:xfrm>
            <a:custGeom>
              <a:avLst/>
              <a:gdLst/>
              <a:ahLst/>
              <a:cxnLst>
                <a:cxn ang="0">
                  <a:pos x="45" y="17"/>
                </a:cxn>
                <a:cxn ang="0">
                  <a:pos x="42" y="14"/>
                </a:cxn>
                <a:cxn ang="0">
                  <a:pos x="35" y="16"/>
                </a:cxn>
                <a:cxn ang="0">
                  <a:pos x="28" y="15"/>
                </a:cxn>
                <a:cxn ang="0">
                  <a:pos x="31" y="8"/>
                </a:cxn>
                <a:cxn ang="0">
                  <a:pos x="34" y="2"/>
                </a:cxn>
                <a:cxn ang="0">
                  <a:pos x="32" y="1"/>
                </a:cxn>
                <a:cxn ang="0">
                  <a:pos x="21" y="4"/>
                </a:cxn>
                <a:cxn ang="0">
                  <a:pos x="26" y="9"/>
                </a:cxn>
                <a:cxn ang="0">
                  <a:pos x="17" y="14"/>
                </a:cxn>
                <a:cxn ang="0">
                  <a:pos x="5" y="14"/>
                </a:cxn>
                <a:cxn ang="0">
                  <a:pos x="6" y="22"/>
                </a:cxn>
                <a:cxn ang="0">
                  <a:pos x="12" y="30"/>
                </a:cxn>
                <a:cxn ang="0">
                  <a:pos x="9" y="40"/>
                </a:cxn>
                <a:cxn ang="0">
                  <a:pos x="1" y="47"/>
                </a:cxn>
                <a:cxn ang="0">
                  <a:pos x="12" y="56"/>
                </a:cxn>
                <a:cxn ang="0">
                  <a:pos x="32" y="48"/>
                </a:cxn>
                <a:cxn ang="0">
                  <a:pos x="46" y="45"/>
                </a:cxn>
                <a:cxn ang="0">
                  <a:pos x="46" y="19"/>
                </a:cxn>
                <a:cxn ang="0">
                  <a:pos x="45" y="17"/>
                </a:cxn>
              </a:cxnLst>
              <a:rect l="0" t="0" r="r" b="b"/>
              <a:pathLst>
                <a:path w="51" h="56">
                  <a:moveTo>
                    <a:pt x="45" y="17"/>
                  </a:moveTo>
                  <a:cubicBezTo>
                    <a:pt x="44" y="16"/>
                    <a:pt x="43" y="15"/>
                    <a:pt x="42" y="14"/>
                  </a:cubicBezTo>
                  <a:cubicBezTo>
                    <a:pt x="37" y="9"/>
                    <a:pt x="36" y="13"/>
                    <a:pt x="35" y="16"/>
                  </a:cubicBezTo>
                  <a:cubicBezTo>
                    <a:pt x="35" y="19"/>
                    <a:pt x="31" y="15"/>
                    <a:pt x="28" y="15"/>
                  </a:cubicBezTo>
                  <a:cubicBezTo>
                    <a:pt x="25" y="14"/>
                    <a:pt x="29" y="9"/>
                    <a:pt x="31" y="8"/>
                  </a:cubicBezTo>
                  <a:cubicBezTo>
                    <a:pt x="32" y="7"/>
                    <a:pt x="33" y="5"/>
                    <a:pt x="34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28" y="0"/>
                    <a:pt x="21" y="0"/>
                    <a:pt x="21" y="4"/>
                  </a:cubicBezTo>
                  <a:cubicBezTo>
                    <a:pt x="21" y="8"/>
                    <a:pt x="26" y="6"/>
                    <a:pt x="26" y="9"/>
                  </a:cubicBezTo>
                  <a:cubicBezTo>
                    <a:pt x="26" y="12"/>
                    <a:pt x="21" y="11"/>
                    <a:pt x="17" y="14"/>
                  </a:cubicBezTo>
                  <a:cubicBezTo>
                    <a:pt x="13" y="16"/>
                    <a:pt x="9" y="12"/>
                    <a:pt x="5" y="14"/>
                  </a:cubicBezTo>
                  <a:cubicBezTo>
                    <a:pt x="1" y="16"/>
                    <a:pt x="9" y="18"/>
                    <a:pt x="6" y="22"/>
                  </a:cubicBezTo>
                  <a:cubicBezTo>
                    <a:pt x="3" y="27"/>
                    <a:pt x="7" y="26"/>
                    <a:pt x="12" y="30"/>
                  </a:cubicBezTo>
                  <a:cubicBezTo>
                    <a:pt x="17" y="34"/>
                    <a:pt x="9" y="35"/>
                    <a:pt x="9" y="40"/>
                  </a:cubicBezTo>
                  <a:cubicBezTo>
                    <a:pt x="9" y="44"/>
                    <a:pt x="2" y="44"/>
                    <a:pt x="1" y="47"/>
                  </a:cubicBezTo>
                  <a:cubicBezTo>
                    <a:pt x="0" y="50"/>
                    <a:pt x="6" y="56"/>
                    <a:pt x="12" y="56"/>
                  </a:cubicBezTo>
                  <a:cubicBezTo>
                    <a:pt x="16" y="56"/>
                    <a:pt x="26" y="54"/>
                    <a:pt x="32" y="48"/>
                  </a:cubicBezTo>
                  <a:cubicBezTo>
                    <a:pt x="37" y="43"/>
                    <a:pt x="40" y="48"/>
                    <a:pt x="46" y="45"/>
                  </a:cubicBezTo>
                  <a:cubicBezTo>
                    <a:pt x="51" y="43"/>
                    <a:pt x="48" y="23"/>
                    <a:pt x="46" y="19"/>
                  </a:cubicBezTo>
                  <a:cubicBezTo>
                    <a:pt x="45" y="18"/>
                    <a:pt x="45" y="18"/>
                    <a:pt x="45" y="1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199" name="Freeform 131"/>
            <p:cNvSpPr>
              <a:spLocks noEditPoints="1"/>
            </p:cNvSpPr>
            <p:nvPr/>
          </p:nvSpPr>
          <p:spPr bwMode="auto">
            <a:xfrm>
              <a:off x="4183063" y="1739900"/>
              <a:ext cx="219075" cy="333375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00" name="Freeform 132"/>
            <p:cNvSpPr>
              <a:spLocks noEditPoints="1"/>
            </p:cNvSpPr>
            <p:nvPr/>
          </p:nvSpPr>
          <p:spPr bwMode="auto">
            <a:xfrm>
              <a:off x="4183063" y="1739900"/>
              <a:ext cx="219075" cy="333375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01" name="Freeform 133"/>
            <p:cNvSpPr>
              <a:spLocks noEditPoints="1"/>
            </p:cNvSpPr>
            <p:nvPr/>
          </p:nvSpPr>
          <p:spPr bwMode="auto">
            <a:xfrm>
              <a:off x="4535488" y="1836738"/>
              <a:ext cx="103188" cy="98425"/>
            </a:xfrm>
            <a:custGeom>
              <a:avLst/>
              <a:gdLst/>
              <a:ahLst/>
              <a:cxnLst>
                <a:cxn ang="0">
                  <a:pos x="27" y="20"/>
                </a:cxn>
                <a:cxn ang="0">
                  <a:pos x="27" y="12"/>
                </a:cxn>
                <a:cxn ang="0">
                  <a:pos x="28" y="2"/>
                </a:cxn>
                <a:cxn ang="0">
                  <a:pos x="20" y="7"/>
                </a:cxn>
                <a:cxn ang="0">
                  <a:pos x="13" y="10"/>
                </a:cxn>
                <a:cxn ang="0">
                  <a:pos x="14" y="15"/>
                </a:cxn>
                <a:cxn ang="0">
                  <a:pos x="7" y="12"/>
                </a:cxn>
                <a:cxn ang="0">
                  <a:pos x="2" y="20"/>
                </a:cxn>
                <a:cxn ang="0">
                  <a:pos x="2" y="33"/>
                </a:cxn>
                <a:cxn ang="0">
                  <a:pos x="6" y="43"/>
                </a:cxn>
                <a:cxn ang="0">
                  <a:pos x="8" y="48"/>
                </a:cxn>
                <a:cxn ang="0">
                  <a:pos x="18" y="49"/>
                </a:cxn>
                <a:cxn ang="0">
                  <a:pos x="22" y="48"/>
                </a:cxn>
                <a:cxn ang="0">
                  <a:pos x="18" y="42"/>
                </a:cxn>
                <a:cxn ang="0">
                  <a:pos x="24" y="44"/>
                </a:cxn>
                <a:cxn ang="0">
                  <a:pos x="32" y="43"/>
                </a:cxn>
                <a:cxn ang="0">
                  <a:pos x="28" y="36"/>
                </a:cxn>
                <a:cxn ang="0">
                  <a:pos x="22" y="36"/>
                </a:cxn>
                <a:cxn ang="0">
                  <a:pos x="26" y="29"/>
                </a:cxn>
                <a:cxn ang="0">
                  <a:pos x="33" y="25"/>
                </a:cxn>
                <a:cxn ang="0">
                  <a:pos x="27" y="20"/>
                </a:cxn>
                <a:cxn ang="0">
                  <a:pos x="53" y="30"/>
                </a:cxn>
                <a:cxn ang="0">
                  <a:pos x="49" y="32"/>
                </a:cxn>
                <a:cxn ang="0">
                  <a:pos x="45" y="30"/>
                </a:cxn>
                <a:cxn ang="0">
                  <a:pos x="38" y="33"/>
                </a:cxn>
                <a:cxn ang="0">
                  <a:pos x="42" y="43"/>
                </a:cxn>
                <a:cxn ang="0">
                  <a:pos x="39" y="46"/>
                </a:cxn>
                <a:cxn ang="0">
                  <a:pos x="42" y="51"/>
                </a:cxn>
                <a:cxn ang="0">
                  <a:pos x="50" y="42"/>
                </a:cxn>
                <a:cxn ang="0">
                  <a:pos x="53" y="30"/>
                </a:cxn>
              </a:cxnLst>
              <a:rect l="0" t="0" r="r" b="b"/>
              <a:pathLst>
                <a:path w="54" h="52">
                  <a:moveTo>
                    <a:pt x="27" y="20"/>
                  </a:moveTo>
                  <a:cubicBezTo>
                    <a:pt x="26" y="19"/>
                    <a:pt x="25" y="13"/>
                    <a:pt x="27" y="12"/>
                  </a:cubicBezTo>
                  <a:cubicBezTo>
                    <a:pt x="29" y="10"/>
                    <a:pt x="30" y="4"/>
                    <a:pt x="28" y="2"/>
                  </a:cubicBezTo>
                  <a:cubicBezTo>
                    <a:pt x="27" y="0"/>
                    <a:pt x="21" y="2"/>
                    <a:pt x="20" y="7"/>
                  </a:cubicBezTo>
                  <a:cubicBezTo>
                    <a:pt x="20" y="11"/>
                    <a:pt x="15" y="9"/>
                    <a:pt x="13" y="10"/>
                  </a:cubicBezTo>
                  <a:cubicBezTo>
                    <a:pt x="12" y="11"/>
                    <a:pt x="16" y="13"/>
                    <a:pt x="14" y="15"/>
                  </a:cubicBezTo>
                  <a:cubicBezTo>
                    <a:pt x="12" y="17"/>
                    <a:pt x="11" y="12"/>
                    <a:pt x="7" y="12"/>
                  </a:cubicBezTo>
                  <a:cubicBezTo>
                    <a:pt x="4" y="11"/>
                    <a:pt x="4" y="17"/>
                    <a:pt x="2" y="20"/>
                  </a:cubicBezTo>
                  <a:cubicBezTo>
                    <a:pt x="0" y="23"/>
                    <a:pt x="1" y="29"/>
                    <a:pt x="2" y="33"/>
                  </a:cubicBezTo>
                  <a:cubicBezTo>
                    <a:pt x="2" y="37"/>
                    <a:pt x="7" y="39"/>
                    <a:pt x="6" y="43"/>
                  </a:cubicBezTo>
                  <a:cubicBezTo>
                    <a:pt x="5" y="44"/>
                    <a:pt x="7" y="46"/>
                    <a:pt x="8" y="48"/>
                  </a:cubicBezTo>
                  <a:cubicBezTo>
                    <a:pt x="12" y="48"/>
                    <a:pt x="16" y="48"/>
                    <a:pt x="18" y="49"/>
                  </a:cubicBezTo>
                  <a:cubicBezTo>
                    <a:pt x="19" y="49"/>
                    <a:pt x="20" y="49"/>
                    <a:pt x="22" y="48"/>
                  </a:cubicBezTo>
                  <a:cubicBezTo>
                    <a:pt x="21" y="46"/>
                    <a:pt x="17" y="44"/>
                    <a:pt x="18" y="42"/>
                  </a:cubicBezTo>
                  <a:cubicBezTo>
                    <a:pt x="18" y="40"/>
                    <a:pt x="21" y="42"/>
                    <a:pt x="24" y="44"/>
                  </a:cubicBezTo>
                  <a:cubicBezTo>
                    <a:pt x="26" y="46"/>
                    <a:pt x="31" y="46"/>
                    <a:pt x="32" y="43"/>
                  </a:cubicBezTo>
                  <a:cubicBezTo>
                    <a:pt x="32" y="42"/>
                    <a:pt x="31" y="35"/>
                    <a:pt x="28" y="36"/>
                  </a:cubicBezTo>
                  <a:cubicBezTo>
                    <a:pt x="24" y="38"/>
                    <a:pt x="24" y="37"/>
                    <a:pt x="22" y="36"/>
                  </a:cubicBezTo>
                  <a:cubicBezTo>
                    <a:pt x="21" y="34"/>
                    <a:pt x="25" y="31"/>
                    <a:pt x="26" y="29"/>
                  </a:cubicBezTo>
                  <a:cubicBezTo>
                    <a:pt x="26" y="26"/>
                    <a:pt x="32" y="27"/>
                    <a:pt x="33" y="25"/>
                  </a:cubicBezTo>
                  <a:cubicBezTo>
                    <a:pt x="34" y="23"/>
                    <a:pt x="29" y="20"/>
                    <a:pt x="27" y="20"/>
                  </a:cubicBezTo>
                  <a:close/>
                  <a:moveTo>
                    <a:pt x="53" y="30"/>
                  </a:moveTo>
                  <a:cubicBezTo>
                    <a:pt x="51" y="29"/>
                    <a:pt x="50" y="32"/>
                    <a:pt x="49" y="32"/>
                  </a:cubicBezTo>
                  <a:cubicBezTo>
                    <a:pt x="47" y="33"/>
                    <a:pt x="46" y="26"/>
                    <a:pt x="45" y="30"/>
                  </a:cubicBezTo>
                  <a:cubicBezTo>
                    <a:pt x="44" y="33"/>
                    <a:pt x="41" y="28"/>
                    <a:pt x="38" y="33"/>
                  </a:cubicBezTo>
                  <a:cubicBezTo>
                    <a:pt x="34" y="38"/>
                    <a:pt x="40" y="42"/>
                    <a:pt x="42" y="43"/>
                  </a:cubicBezTo>
                  <a:cubicBezTo>
                    <a:pt x="44" y="45"/>
                    <a:pt x="42" y="47"/>
                    <a:pt x="39" y="46"/>
                  </a:cubicBezTo>
                  <a:cubicBezTo>
                    <a:pt x="36" y="46"/>
                    <a:pt x="38" y="51"/>
                    <a:pt x="42" y="51"/>
                  </a:cubicBezTo>
                  <a:cubicBezTo>
                    <a:pt x="46" y="52"/>
                    <a:pt x="50" y="44"/>
                    <a:pt x="50" y="42"/>
                  </a:cubicBezTo>
                  <a:cubicBezTo>
                    <a:pt x="49" y="40"/>
                    <a:pt x="54" y="31"/>
                    <a:pt x="53" y="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02" name="Freeform 134"/>
            <p:cNvSpPr>
              <a:spLocks noEditPoints="1"/>
            </p:cNvSpPr>
            <p:nvPr/>
          </p:nvSpPr>
          <p:spPr bwMode="auto">
            <a:xfrm>
              <a:off x="4606925" y="1443038"/>
              <a:ext cx="266700" cy="471488"/>
            </a:xfrm>
            <a:custGeom>
              <a:avLst/>
              <a:gdLst/>
              <a:ahLst/>
              <a:cxnLst>
                <a:cxn ang="0">
                  <a:pos x="137" y="53"/>
                </a:cxn>
                <a:cxn ang="0">
                  <a:pos x="135" y="33"/>
                </a:cxn>
                <a:cxn ang="0">
                  <a:pos x="118" y="12"/>
                </a:cxn>
                <a:cxn ang="0">
                  <a:pos x="98" y="11"/>
                </a:cxn>
                <a:cxn ang="0">
                  <a:pos x="79" y="11"/>
                </a:cxn>
                <a:cxn ang="0">
                  <a:pos x="68" y="23"/>
                </a:cxn>
                <a:cxn ang="0">
                  <a:pos x="56" y="37"/>
                </a:cxn>
                <a:cxn ang="0">
                  <a:pos x="47" y="51"/>
                </a:cxn>
                <a:cxn ang="0">
                  <a:pos x="37" y="60"/>
                </a:cxn>
                <a:cxn ang="0">
                  <a:pos x="29" y="85"/>
                </a:cxn>
                <a:cxn ang="0">
                  <a:pos x="31" y="97"/>
                </a:cxn>
                <a:cxn ang="0">
                  <a:pos x="12" y="105"/>
                </a:cxn>
                <a:cxn ang="0">
                  <a:pos x="11" y="127"/>
                </a:cxn>
                <a:cxn ang="0">
                  <a:pos x="18" y="146"/>
                </a:cxn>
                <a:cxn ang="0">
                  <a:pos x="15" y="157"/>
                </a:cxn>
                <a:cxn ang="0">
                  <a:pos x="8" y="171"/>
                </a:cxn>
                <a:cxn ang="0">
                  <a:pos x="3" y="187"/>
                </a:cxn>
                <a:cxn ang="0">
                  <a:pos x="0" y="188"/>
                </a:cxn>
                <a:cxn ang="0">
                  <a:pos x="9" y="211"/>
                </a:cxn>
                <a:cxn ang="0">
                  <a:pos x="17" y="230"/>
                </a:cxn>
                <a:cxn ang="0">
                  <a:pos x="20" y="244"/>
                </a:cxn>
                <a:cxn ang="0">
                  <a:pos x="33" y="238"/>
                </a:cxn>
                <a:cxn ang="0">
                  <a:pos x="46" y="233"/>
                </a:cxn>
                <a:cxn ang="0">
                  <a:pos x="57" y="230"/>
                </a:cxn>
                <a:cxn ang="0">
                  <a:pos x="59" y="220"/>
                </a:cxn>
                <a:cxn ang="0">
                  <a:pos x="61" y="196"/>
                </a:cxn>
                <a:cxn ang="0">
                  <a:pos x="77" y="179"/>
                </a:cxn>
                <a:cxn ang="0">
                  <a:pos x="73" y="158"/>
                </a:cxn>
                <a:cxn ang="0">
                  <a:pos x="64" y="144"/>
                </a:cxn>
                <a:cxn ang="0">
                  <a:pos x="71" y="124"/>
                </a:cxn>
                <a:cxn ang="0">
                  <a:pos x="84" y="110"/>
                </a:cxn>
                <a:cxn ang="0">
                  <a:pos x="112" y="91"/>
                </a:cxn>
                <a:cxn ang="0">
                  <a:pos x="115" y="71"/>
                </a:cxn>
                <a:cxn ang="0">
                  <a:pos x="134" y="64"/>
                </a:cxn>
                <a:cxn ang="0">
                  <a:pos x="139" y="58"/>
                </a:cxn>
                <a:cxn ang="0">
                  <a:pos x="75" y="220"/>
                </a:cxn>
              </a:cxnLst>
              <a:rect l="0" t="0" r="r" b="b"/>
              <a:pathLst>
                <a:path w="140" h="247">
                  <a:moveTo>
                    <a:pt x="139" y="58"/>
                  </a:moveTo>
                  <a:cubicBezTo>
                    <a:pt x="137" y="57"/>
                    <a:pt x="134" y="53"/>
                    <a:pt x="137" y="53"/>
                  </a:cubicBezTo>
                  <a:cubicBezTo>
                    <a:pt x="139" y="53"/>
                    <a:pt x="140" y="44"/>
                    <a:pt x="137" y="43"/>
                  </a:cubicBezTo>
                  <a:cubicBezTo>
                    <a:pt x="134" y="41"/>
                    <a:pt x="137" y="34"/>
                    <a:pt x="135" y="33"/>
                  </a:cubicBezTo>
                  <a:cubicBezTo>
                    <a:pt x="132" y="31"/>
                    <a:pt x="134" y="26"/>
                    <a:pt x="134" y="22"/>
                  </a:cubicBezTo>
                  <a:cubicBezTo>
                    <a:pt x="135" y="18"/>
                    <a:pt x="124" y="15"/>
                    <a:pt x="118" y="12"/>
                  </a:cubicBezTo>
                  <a:cubicBezTo>
                    <a:pt x="112" y="10"/>
                    <a:pt x="109" y="5"/>
                    <a:pt x="105" y="3"/>
                  </a:cubicBezTo>
                  <a:cubicBezTo>
                    <a:pt x="100" y="0"/>
                    <a:pt x="98" y="7"/>
                    <a:pt x="98" y="11"/>
                  </a:cubicBezTo>
                  <a:cubicBezTo>
                    <a:pt x="98" y="16"/>
                    <a:pt x="94" y="16"/>
                    <a:pt x="91" y="13"/>
                  </a:cubicBezTo>
                  <a:cubicBezTo>
                    <a:pt x="87" y="11"/>
                    <a:pt x="84" y="13"/>
                    <a:pt x="79" y="11"/>
                  </a:cubicBezTo>
                  <a:cubicBezTo>
                    <a:pt x="74" y="9"/>
                    <a:pt x="76" y="16"/>
                    <a:pt x="76" y="19"/>
                  </a:cubicBezTo>
                  <a:cubicBezTo>
                    <a:pt x="76" y="23"/>
                    <a:pt x="71" y="23"/>
                    <a:pt x="68" y="23"/>
                  </a:cubicBezTo>
                  <a:cubicBezTo>
                    <a:pt x="64" y="23"/>
                    <a:pt x="59" y="25"/>
                    <a:pt x="59" y="29"/>
                  </a:cubicBezTo>
                  <a:cubicBezTo>
                    <a:pt x="59" y="33"/>
                    <a:pt x="54" y="35"/>
                    <a:pt x="56" y="37"/>
                  </a:cubicBezTo>
                  <a:cubicBezTo>
                    <a:pt x="57" y="39"/>
                    <a:pt x="55" y="41"/>
                    <a:pt x="53" y="43"/>
                  </a:cubicBezTo>
                  <a:cubicBezTo>
                    <a:pt x="51" y="44"/>
                    <a:pt x="49" y="50"/>
                    <a:pt x="47" y="51"/>
                  </a:cubicBezTo>
                  <a:cubicBezTo>
                    <a:pt x="46" y="53"/>
                    <a:pt x="48" y="56"/>
                    <a:pt x="45" y="58"/>
                  </a:cubicBezTo>
                  <a:cubicBezTo>
                    <a:pt x="42" y="60"/>
                    <a:pt x="38" y="58"/>
                    <a:pt x="37" y="60"/>
                  </a:cubicBezTo>
                  <a:cubicBezTo>
                    <a:pt x="35" y="62"/>
                    <a:pt x="37" y="65"/>
                    <a:pt x="36" y="70"/>
                  </a:cubicBezTo>
                  <a:cubicBezTo>
                    <a:pt x="36" y="75"/>
                    <a:pt x="32" y="80"/>
                    <a:pt x="29" y="85"/>
                  </a:cubicBezTo>
                  <a:cubicBezTo>
                    <a:pt x="25" y="89"/>
                    <a:pt x="30" y="90"/>
                    <a:pt x="31" y="91"/>
                  </a:cubicBezTo>
                  <a:cubicBezTo>
                    <a:pt x="33" y="91"/>
                    <a:pt x="33" y="94"/>
                    <a:pt x="31" y="97"/>
                  </a:cubicBezTo>
                  <a:cubicBezTo>
                    <a:pt x="30" y="100"/>
                    <a:pt x="26" y="98"/>
                    <a:pt x="24" y="97"/>
                  </a:cubicBezTo>
                  <a:cubicBezTo>
                    <a:pt x="22" y="97"/>
                    <a:pt x="16" y="100"/>
                    <a:pt x="12" y="105"/>
                  </a:cubicBezTo>
                  <a:cubicBezTo>
                    <a:pt x="9" y="110"/>
                    <a:pt x="10" y="114"/>
                    <a:pt x="11" y="116"/>
                  </a:cubicBezTo>
                  <a:cubicBezTo>
                    <a:pt x="12" y="119"/>
                    <a:pt x="9" y="122"/>
                    <a:pt x="11" y="127"/>
                  </a:cubicBezTo>
                  <a:cubicBezTo>
                    <a:pt x="14" y="133"/>
                    <a:pt x="10" y="134"/>
                    <a:pt x="11" y="138"/>
                  </a:cubicBezTo>
                  <a:cubicBezTo>
                    <a:pt x="11" y="142"/>
                    <a:pt x="18" y="142"/>
                    <a:pt x="18" y="146"/>
                  </a:cubicBezTo>
                  <a:cubicBezTo>
                    <a:pt x="19" y="151"/>
                    <a:pt x="16" y="152"/>
                    <a:pt x="14" y="152"/>
                  </a:cubicBezTo>
                  <a:cubicBezTo>
                    <a:pt x="12" y="152"/>
                    <a:pt x="12" y="156"/>
                    <a:pt x="15" y="157"/>
                  </a:cubicBezTo>
                  <a:cubicBezTo>
                    <a:pt x="17" y="159"/>
                    <a:pt x="16" y="166"/>
                    <a:pt x="15" y="168"/>
                  </a:cubicBezTo>
                  <a:cubicBezTo>
                    <a:pt x="14" y="170"/>
                    <a:pt x="7" y="168"/>
                    <a:pt x="8" y="171"/>
                  </a:cubicBezTo>
                  <a:cubicBezTo>
                    <a:pt x="8" y="174"/>
                    <a:pt x="6" y="178"/>
                    <a:pt x="6" y="180"/>
                  </a:cubicBezTo>
                  <a:cubicBezTo>
                    <a:pt x="6" y="182"/>
                    <a:pt x="6" y="189"/>
                    <a:pt x="3" y="187"/>
                  </a:cubicBezTo>
                  <a:cubicBezTo>
                    <a:pt x="3" y="187"/>
                    <a:pt x="1" y="187"/>
                    <a:pt x="0" y="187"/>
                  </a:cubicBezTo>
                  <a:cubicBezTo>
                    <a:pt x="0" y="187"/>
                    <a:pt x="0" y="188"/>
                    <a:pt x="0" y="188"/>
                  </a:cubicBezTo>
                  <a:cubicBezTo>
                    <a:pt x="0" y="192"/>
                    <a:pt x="1" y="196"/>
                    <a:pt x="5" y="199"/>
                  </a:cubicBezTo>
                  <a:cubicBezTo>
                    <a:pt x="9" y="202"/>
                    <a:pt x="6" y="207"/>
                    <a:pt x="9" y="211"/>
                  </a:cubicBezTo>
                  <a:cubicBezTo>
                    <a:pt x="12" y="215"/>
                    <a:pt x="11" y="218"/>
                    <a:pt x="15" y="221"/>
                  </a:cubicBezTo>
                  <a:cubicBezTo>
                    <a:pt x="18" y="224"/>
                    <a:pt x="18" y="226"/>
                    <a:pt x="17" y="230"/>
                  </a:cubicBezTo>
                  <a:cubicBezTo>
                    <a:pt x="15" y="234"/>
                    <a:pt x="20" y="233"/>
                    <a:pt x="20" y="235"/>
                  </a:cubicBezTo>
                  <a:cubicBezTo>
                    <a:pt x="20" y="237"/>
                    <a:pt x="19" y="242"/>
                    <a:pt x="20" y="244"/>
                  </a:cubicBezTo>
                  <a:cubicBezTo>
                    <a:pt x="21" y="247"/>
                    <a:pt x="24" y="244"/>
                    <a:pt x="29" y="244"/>
                  </a:cubicBezTo>
                  <a:cubicBezTo>
                    <a:pt x="34" y="244"/>
                    <a:pt x="33" y="241"/>
                    <a:pt x="33" y="238"/>
                  </a:cubicBezTo>
                  <a:cubicBezTo>
                    <a:pt x="33" y="234"/>
                    <a:pt x="36" y="236"/>
                    <a:pt x="37" y="234"/>
                  </a:cubicBezTo>
                  <a:cubicBezTo>
                    <a:pt x="37" y="232"/>
                    <a:pt x="42" y="231"/>
                    <a:pt x="46" y="233"/>
                  </a:cubicBezTo>
                  <a:cubicBezTo>
                    <a:pt x="50" y="235"/>
                    <a:pt x="52" y="232"/>
                    <a:pt x="53" y="228"/>
                  </a:cubicBezTo>
                  <a:cubicBezTo>
                    <a:pt x="53" y="224"/>
                    <a:pt x="55" y="229"/>
                    <a:pt x="57" y="230"/>
                  </a:cubicBezTo>
                  <a:cubicBezTo>
                    <a:pt x="58" y="230"/>
                    <a:pt x="61" y="223"/>
                    <a:pt x="63" y="219"/>
                  </a:cubicBezTo>
                  <a:cubicBezTo>
                    <a:pt x="65" y="214"/>
                    <a:pt x="63" y="215"/>
                    <a:pt x="59" y="220"/>
                  </a:cubicBezTo>
                  <a:cubicBezTo>
                    <a:pt x="55" y="224"/>
                    <a:pt x="57" y="215"/>
                    <a:pt x="59" y="212"/>
                  </a:cubicBezTo>
                  <a:cubicBezTo>
                    <a:pt x="60" y="208"/>
                    <a:pt x="60" y="198"/>
                    <a:pt x="61" y="196"/>
                  </a:cubicBezTo>
                  <a:cubicBezTo>
                    <a:pt x="61" y="193"/>
                    <a:pt x="62" y="190"/>
                    <a:pt x="67" y="189"/>
                  </a:cubicBezTo>
                  <a:cubicBezTo>
                    <a:pt x="72" y="188"/>
                    <a:pt x="78" y="182"/>
                    <a:pt x="77" y="179"/>
                  </a:cubicBezTo>
                  <a:cubicBezTo>
                    <a:pt x="76" y="177"/>
                    <a:pt x="84" y="173"/>
                    <a:pt x="84" y="170"/>
                  </a:cubicBezTo>
                  <a:cubicBezTo>
                    <a:pt x="84" y="168"/>
                    <a:pt x="76" y="160"/>
                    <a:pt x="73" y="158"/>
                  </a:cubicBezTo>
                  <a:cubicBezTo>
                    <a:pt x="70" y="157"/>
                    <a:pt x="65" y="158"/>
                    <a:pt x="65" y="156"/>
                  </a:cubicBezTo>
                  <a:cubicBezTo>
                    <a:pt x="66" y="154"/>
                    <a:pt x="64" y="147"/>
                    <a:pt x="64" y="144"/>
                  </a:cubicBezTo>
                  <a:cubicBezTo>
                    <a:pt x="63" y="140"/>
                    <a:pt x="68" y="136"/>
                    <a:pt x="68" y="133"/>
                  </a:cubicBezTo>
                  <a:cubicBezTo>
                    <a:pt x="68" y="129"/>
                    <a:pt x="68" y="125"/>
                    <a:pt x="71" y="124"/>
                  </a:cubicBezTo>
                  <a:cubicBezTo>
                    <a:pt x="74" y="123"/>
                    <a:pt x="72" y="120"/>
                    <a:pt x="76" y="119"/>
                  </a:cubicBezTo>
                  <a:cubicBezTo>
                    <a:pt x="80" y="118"/>
                    <a:pt x="80" y="112"/>
                    <a:pt x="84" y="110"/>
                  </a:cubicBezTo>
                  <a:cubicBezTo>
                    <a:pt x="89" y="108"/>
                    <a:pt x="89" y="107"/>
                    <a:pt x="95" y="104"/>
                  </a:cubicBezTo>
                  <a:cubicBezTo>
                    <a:pt x="101" y="101"/>
                    <a:pt x="110" y="94"/>
                    <a:pt x="112" y="91"/>
                  </a:cubicBezTo>
                  <a:cubicBezTo>
                    <a:pt x="114" y="87"/>
                    <a:pt x="106" y="84"/>
                    <a:pt x="111" y="80"/>
                  </a:cubicBezTo>
                  <a:cubicBezTo>
                    <a:pt x="116" y="76"/>
                    <a:pt x="112" y="72"/>
                    <a:pt x="115" y="71"/>
                  </a:cubicBezTo>
                  <a:cubicBezTo>
                    <a:pt x="119" y="69"/>
                    <a:pt x="120" y="68"/>
                    <a:pt x="123" y="65"/>
                  </a:cubicBezTo>
                  <a:cubicBezTo>
                    <a:pt x="125" y="62"/>
                    <a:pt x="128" y="65"/>
                    <a:pt x="134" y="64"/>
                  </a:cubicBezTo>
                  <a:cubicBezTo>
                    <a:pt x="137" y="63"/>
                    <a:pt x="139" y="63"/>
                    <a:pt x="140" y="64"/>
                  </a:cubicBezTo>
                  <a:cubicBezTo>
                    <a:pt x="140" y="61"/>
                    <a:pt x="140" y="59"/>
                    <a:pt x="139" y="58"/>
                  </a:cubicBezTo>
                  <a:close/>
                  <a:moveTo>
                    <a:pt x="83" y="205"/>
                  </a:moveTo>
                  <a:cubicBezTo>
                    <a:pt x="76" y="205"/>
                    <a:pt x="73" y="218"/>
                    <a:pt x="75" y="220"/>
                  </a:cubicBezTo>
                  <a:cubicBezTo>
                    <a:pt x="76" y="221"/>
                    <a:pt x="89" y="205"/>
                    <a:pt x="83" y="20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03" name="Freeform 135"/>
            <p:cNvSpPr>
              <a:spLocks noEditPoints="1"/>
            </p:cNvSpPr>
            <p:nvPr/>
          </p:nvSpPr>
          <p:spPr bwMode="auto">
            <a:xfrm>
              <a:off x="4826000" y="1774825"/>
              <a:ext cx="136525" cy="66675"/>
            </a:xfrm>
            <a:custGeom>
              <a:avLst/>
              <a:gdLst/>
              <a:ahLst/>
              <a:cxnLst>
                <a:cxn ang="0">
                  <a:pos x="66" y="10"/>
                </a:cxn>
                <a:cxn ang="0">
                  <a:pos x="69" y="2"/>
                </a:cxn>
                <a:cxn ang="0">
                  <a:pos x="66" y="4"/>
                </a:cxn>
                <a:cxn ang="0">
                  <a:pos x="45" y="1"/>
                </a:cxn>
                <a:cxn ang="0">
                  <a:pos x="24" y="6"/>
                </a:cxn>
                <a:cxn ang="0">
                  <a:pos x="17" y="12"/>
                </a:cxn>
                <a:cxn ang="0">
                  <a:pos x="19" y="19"/>
                </a:cxn>
                <a:cxn ang="0">
                  <a:pos x="26" y="23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40" y="28"/>
                </a:cxn>
                <a:cxn ang="0">
                  <a:pos x="52" y="34"/>
                </a:cxn>
                <a:cxn ang="0">
                  <a:pos x="62" y="35"/>
                </a:cxn>
                <a:cxn ang="0">
                  <a:pos x="63" y="32"/>
                </a:cxn>
                <a:cxn ang="0">
                  <a:pos x="66" y="28"/>
                </a:cxn>
                <a:cxn ang="0">
                  <a:pos x="63" y="22"/>
                </a:cxn>
                <a:cxn ang="0">
                  <a:pos x="63" y="16"/>
                </a:cxn>
                <a:cxn ang="0">
                  <a:pos x="66" y="10"/>
                </a:cxn>
                <a:cxn ang="0">
                  <a:pos x="7" y="18"/>
                </a:cxn>
                <a:cxn ang="0">
                  <a:pos x="3" y="28"/>
                </a:cxn>
                <a:cxn ang="0">
                  <a:pos x="15" y="20"/>
                </a:cxn>
                <a:cxn ang="0">
                  <a:pos x="7" y="18"/>
                </a:cxn>
                <a:cxn ang="0">
                  <a:pos x="12" y="13"/>
                </a:cxn>
                <a:cxn ang="0">
                  <a:pos x="5" y="14"/>
                </a:cxn>
                <a:cxn ang="0">
                  <a:pos x="12" y="13"/>
                </a:cxn>
              </a:cxnLst>
              <a:rect l="0" t="0" r="r" b="b"/>
              <a:pathLst>
                <a:path w="71" h="35">
                  <a:moveTo>
                    <a:pt x="66" y="10"/>
                  </a:moveTo>
                  <a:cubicBezTo>
                    <a:pt x="68" y="7"/>
                    <a:pt x="71" y="6"/>
                    <a:pt x="69" y="2"/>
                  </a:cubicBezTo>
                  <a:cubicBezTo>
                    <a:pt x="68" y="3"/>
                    <a:pt x="67" y="3"/>
                    <a:pt x="66" y="4"/>
                  </a:cubicBezTo>
                  <a:cubicBezTo>
                    <a:pt x="61" y="5"/>
                    <a:pt x="51" y="0"/>
                    <a:pt x="45" y="1"/>
                  </a:cubicBezTo>
                  <a:cubicBezTo>
                    <a:pt x="39" y="3"/>
                    <a:pt x="27" y="3"/>
                    <a:pt x="24" y="6"/>
                  </a:cubicBezTo>
                  <a:cubicBezTo>
                    <a:pt x="21" y="9"/>
                    <a:pt x="14" y="9"/>
                    <a:pt x="17" y="12"/>
                  </a:cubicBezTo>
                  <a:cubicBezTo>
                    <a:pt x="20" y="15"/>
                    <a:pt x="17" y="16"/>
                    <a:pt x="19" y="19"/>
                  </a:cubicBezTo>
                  <a:cubicBezTo>
                    <a:pt x="22" y="22"/>
                    <a:pt x="23" y="24"/>
                    <a:pt x="26" y="23"/>
                  </a:cubicBezTo>
                  <a:cubicBezTo>
                    <a:pt x="29" y="22"/>
                    <a:pt x="32" y="24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4" y="27"/>
                    <a:pt x="39" y="27"/>
                    <a:pt x="40" y="28"/>
                  </a:cubicBezTo>
                  <a:cubicBezTo>
                    <a:pt x="42" y="29"/>
                    <a:pt x="50" y="35"/>
                    <a:pt x="52" y="34"/>
                  </a:cubicBezTo>
                  <a:cubicBezTo>
                    <a:pt x="53" y="34"/>
                    <a:pt x="58" y="34"/>
                    <a:pt x="62" y="35"/>
                  </a:cubicBezTo>
                  <a:cubicBezTo>
                    <a:pt x="62" y="34"/>
                    <a:pt x="62" y="32"/>
                    <a:pt x="63" y="32"/>
                  </a:cubicBezTo>
                  <a:cubicBezTo>
                    <a:pt x="64" y="31"/>
                    <a:pt x="68" y="31"/>
                    <a:pt x="66" y="28"/>
                  </a:cubicBezTo>
                  <a:cubicBezTo>
                    <a:pt x="64" y="26"/>
                    <a:pt x="64" y="25"/>
                    <a:pt x="63" y="22"/>
                  </a:cubicBezTo>
                  <a:cubicBezTo>
                    <a:pt x="63" y="19"/>
                    <a:pt x="62" y="18"/>
                    <a:pt x="63" y="16"/>
                  </a:cubicBezTo>
                  <a:cubicBezTo>
                    <a:pt x="63" y="14"/>
                    <a:pt x="65" y="13"/>
                    <a:pt x="66" y="10"/>
                  </a:cubicBezTo>
                  <a:close/>
                  <a:moveTo>
                    <a:pt x="7" y="18"/>
                  </a:moveTo>
                  <a:cubicBezTo>
                    <a:pt x="1" y="20"/>
                    <a:pt x="0" y="28"/>
                    <a:pt x="3" y="28"/>
                  </a:cubicBezTo>
                  <a:cubicBezTo>
                    <a:pt x="6" y="28"/>
                    <a:pt x="13" y="22"/>
                    <a:pt x="15" y="20"/>
                  </a:cubicBezTo>
                  <a:cubicBezTo>
                    <a:pt x="16" y="18"/>
                    <a:pt x="13" y="16"/>
                    <a:pt x="7" y="18"/>
                  </a:cubicBezTo>
                  <a:close/>
                  <a:moveTo>
                    <a:pt x="12" y="13"/>
                  </a:moveTo>
                  <a:cubicBezTo>
                    <a:pt x="14" y="11"/>
                    <a:pt x="3" y="12"/>
                    <a:pt x="5" y="14"/>
                  </a:cubicBezTo>
                  <a:cubicBezTo>
                    <a:pt x="7" y="16"/>
                    <a:pt x="11" y="16"/>
                    <a:pt x="12" y="1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04" name="Freeform 136"/>
            <p:cNvSpPr/>
            <p:nvPr/>
          </p:nvSpPr>
          <p:spPr bwMode="auto">
            <a:xfrm>
              <a:off x="5076825" y="3148013"/>
              <a:ext cx="173038" cy="211138"/>
            </a:xfrm>
            <a:custGeom>
              <a:avLst/>
              <a:gdLst/>
              <a:ahLst/>
              <a:cxnLst>
                <a:cxn ang="0">
                  <a:pos x="80" y="25"/>
                </a:cxn>
                <a:cxn ang="0">
                  <a:pos x="85" y="17"/>
                </a:cxn>
                <a:cxn ang="0">
                  <a:pos x="91" y="9"/>
                </a:cxn>
                <a:cxn ang="0">
                  <a:pos x="85" y="11"/>
                </a:cxn>
                <a:cxn ang="0">
                  <a:pos x="80" y="8"/>
                </a:cxn>
                <a:cxn ang="0">
                  <a:pos x="70" y="10"/>
                </a:cxn>
                <a:cxn ang="0">
                  <a:pos x="62" y="16"/>
                </a:cxn>
                <a:cxn ang="0">
                  <a:pos x="49" y="14"/>
                </a:cxn>
                <a:cxn ang="0">
                  <a:pos x="36" y="7"/>
                </a:cxn>
                <a:cxn ang="0">
                  <a:pos x="25" y="4"/>
                </a:cxn>
                <a:cxn ang="0">
                  <a:pos x="18" y="1"/>
                </a:cxn>
                <a:cxn ang="0">
                  <a:pos x="12" y="0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6" y="13"/>
                </a:cxn>
                <a:cxn ang="0">
                  <a:pos x="7" y="21"/>
                </a:cxn>
                <a:cxn ang="0">
                  <a:pos x="12" y="25"/>
                </a:cxn>
                <a:cxn ang="0">
                  <a:pos x="11" y="34"/>
                </a:cxn>
                <a:cxn ang="0">
                  <a:pos x="4" y="47"/>
                </a:cxn>
                <a:cxn ang="0">
                  <a:pos x="1" y="54"/>
                </a:cxn>
                <a:cxn ang="0">
                  <a:pos x="8" y="59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43" y="90"/>
                </a:cxn>
                <a:cxn ang="0">
                  <a:pos x="42" y="96"/>
                </a:cxn>
                <a:cxn ang="0">
                  <a:pos x="61" y="110"/>
                </a:cxn>
                <a:cxn ang="0">
                  <a:pos x="72" y="85"/>
                </a:cxn>
                <a:cxn ang="0">
                  <a:pos x="79" y="80"/>
                </a:cxn>
                <a:cxn ang="0">
                  <a:pos x="85" y="76"/>
                </a:cxn>
                <a:cxn ang="0">
                  <a:pos x="86" y="74"/>
                </a:cxn>
                <a:cxn ang="0">
                  <a:pos x="81" y="65"/>
                </a:cxn>
                <a:cxn ang="0">
                  <a:pos x="80" y="25"/>
                </a:cxn>
              </a:cxnLst>
              <a:rect l="0" t="0" r="r" b="b"/>
              <a:pathLst>
                <a:path w="91" h="110">
                  <a:moveTo>
                    <a:pt x="80" y="25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8" y="10"/>
                    <a:pt x="86" y="10"/>
                    <a:pt x="85" y="11"/>
                  </a:cubicBezTo>
                  <a:cubicBezTo>
                    <a:pt x="83" y="12"/>
                    <a:pt x="80" y="10"/>
                    <a:pt x="80" y="8"/>
                  </a:cubicBezTo>
                  <a:cubicBezTo>
                    <a:pt x="79" y="7"/>
                    <a:pt x="74" y="8"/>
                    <a:pt x="70" y="10"/>
                  </a:cubicBezTo>
                  <a:cubicBezTo>
                    <a:pt x="66" y="13"/>
                    <a:pt x="64" y="17"/>
                    <a:pt x="62" y="16"/>
                  </a:cubicBezTo>
                  <a:cubicBezTo>
                    <a:pt x="61" y="15"/>
                    <a:pt x="52" y="14"/>
                    <a:pt x="49" y="14"/>
                  </a:cubicBezTo>
                  <a:cubicBezTo>
                    <a:pt x="47" y="14"/>
                    <a:pt x="39" y="9"/>
                    <a:pt x="36" y="7"/>
                  </a:cubicBezTo>
                  <a:cubicBezTo>
                    <a:pt x="34" y="4"/>
                    <a:pt x="27" y="5"/>
                    <a:pt x="25" y="4"/>
                  </a:cubicBezTo>
                  <a:cubicBezTo>
                    <a:pt x="23" y="3"/>
                    <a:pt x="20" y="3"/>
                    <a:pt x="18" y="1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3" y="4"/>
                    <a:pt x="3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30"/>
                    <a:pt x="11" y="34"/>
                  </a:cubicBezTo>
                  <a:cubicBezTo>
                    <a:pt x="11" y="39"/>
                    <a:pt x="7" y="45"/>
                    <a:pt x="4" y="47"/>
                  </a:cubicBezTo>
                  <a:cubicBezTo>
                    <a:pt x="3" y="48"/>
                    <a:pt x="2" y="51"/>
                    <a:pt x="1" y="54"/>
                  </a:cubicBezTo>
                  <a:cubicBezTo>
                    <a:pt x="5" y="56"/>
                    <a:pt x="8" y="57"/>
                    <a:pt x="8" y="59"/>
                  </a:cubicBezTo>
                  <a:cubicBezTo>
                    <a:pt x="8" y="61"/>
                    <a:pt x="0" y="60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52" y="103"/>
                    <a:pt x="61" y="110"/>
                  </a:cubicBezTo>
                  <a:cubicBezTo>
                    <a:pt x="65" y="99"/>
                    <a:pt x="71" y="88"/>
                    <a:pt x="72" y="85"/>
                  </a:cubicBezTo>
                  <a:cubicBezTo>
                    <a:pt x="75" y="82"/>
                    <a:pt x="77" y="82"/>
                    <a:pt x="79" y="80"/>
                  </a:cubicBezTo>
                  <a:cubicBezTo>
                    <a:pt x="81" y="77"/>
                    <a:pt x="82" y="81"/>
                    <a:pt x="85" y="76"/>
                  </a:cubicBezTo>
                  <a:cubicBezTo>
                    <a:pt x="86" y="75"/>
                    <a:pt x="86" y="75"/>
                    <a:pt x="86" y="74"/>
                  </a:cubicBezTo>
                  <a:cubicBezTo>
                    <a:pt x="81" y="65"/>
                    <a:pt x="81" y="65"/>
                    <a:pt x="81" y="65"/>
                  </a:cubicBezTo>
                  <a:lnTo>
                    <a:pt x="80" y="25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05" name="Freeform 137"/>
            <p:cNvSpPr/>
            <p:nvPr/>
          </p:nvSpPr>
          <p:spPr bwMode="auto">
            <a:xfrm>
              <a:off x="4981575" y="3163888"/>
              <a:ext cx="117475" cy="122238"/>
            </a:xfrm>
            <a:custGeom>
              <a:avLst/>
              <a:gdLst/>
              <a:ahLst/>
              <a:cxnLst>
                <a:cxn ang="0">
                  <a:pos x="57" y="13"/>
                </a:cxn>
                <a:cxn ang="0">
                  <a:pos x="56" y="5"/>
                </a:cxn>
                <a:cxn ang="0">
                  <a:pos x="51" y="0"/>
                </a:cxn>
                <a:cxn ang="0">
                  <a:pos x="47" y="4"/>
                </a:cxn>
                <a:cxn ang="0">
                  <a:pos x="40" y="4"/>
                </a:cxn>
                <a:cxn ang="0">
                  <a:pos x="32" y="7"/>
                </a:cxn>
                <a:cxn ang="0">
                  <a:pos x="25" y="5"/>
                </a:cxn>
                <a:cxn ang="0">
                  <a:pos x="17" y="7"/>
                </a:cxn>
                <a:cxn ang="0">
                  <a:pos x="16" y="17"/>
                </a:cxn>
                <a:cxn ang="0">
                  <a:pos x="19" y="22"/>
                </a:cxn>
                <a:cxn ang="0">
                  <a:pos x="16" y="28"/>
                </a:cxn>
                <a:cxn ang="0">
                  <a:pos x="11" y="31"/>
                </a:cxn>
                <a:cxn ang="0">
                  <a:pos x="7" y="38"/>
                </a:cxn>
                <a:cxn ang="0">
                  <a:pos x="4" y="46"/>
                </a:cxn>
                <a:cxn ang="0">
                  <a:pos x="2" y="55"/>
                </a:cxn>
                <a:cxn ang="0">
                  <a:pos x="0" y="63"/>
                </a:cxn>
                <a:cxn ang="0">
                  <a:pos x="6" y="62"/>
                </a:cxn>
                <a:cxn ang="0">
                  <a:pos x="18" y="59"/>
                </a:cxn>
                <a:cxn ang="0">
                  <a:pos x="27" y="58"/>
                </a:cxn>
                <a:cxn ang="0">
                  <a:pos x="36" y="46"/>
                </a:cxn>
                <a:cxn ang="0">
                  <a:pos x="51" y="46"/>
                </a:cxn>
                <a:cxn ang="0">
                  <a:pos x="54" y="39"/>
                </a:cxn>
                <a:cxn ang="0">
                  <a:pos x="61" y="26"/>
                </a:cxn>
                <a:cxn ang="0">
                  <a:pos x="62" y="17"/>
                </a:cxn>
                <a:cxn ang="0">
                  <a:pos x="57" y="13"/>
                </a:cxn>
              </a:cxnLst>
              <a:rect l="0" t="0" r="r" b="b"/>
              <a:pathLst>
                <a:path w="62" h="64">
                  <a:moveTo>
                    <a:pt x="57" y="13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48" y="3"/>
                    <a:pt x="47" y="4"/>
                  </a:cubicBezTo>
                  <a:cubicBezTo>
                    <a:pt x="47" y="6"/>
                    <a:pt x="42" y="5"/>
                    <a:pt x="40" y="4"/>
                  </a:cubicBezTo>
                  <a:cubicBezTo>
                    <a:pt x="38" y="3"/>
                    <a:pt x="33" y="6"/>
                    <a:pt x="32" y="7"/>
                  </a:cubicBezTo>
                  <a:cubicBezTo>
                    <a:pt x="31" y="9"/>
                    <a:pt x="28" y="4"/>
                    <a:pt x="25" y="5"/>
                  </a:cubicBezTo>
                  <a:cubicBezTo>
                    <a:pt x="23" y="5"/>
                    <a:pt x="17" y="7"/>
                    <a:pt x="17" y="7"/>
                  </a:cubicBezTo>
                  <a:cubicBezTo>
                    <a:pt x="17" y="7"/>
                    <a:pt x="16" y="14"/>
                    <a:pt x="16" y="17"/>
                  </a:cubicBezTo>
                  <a:cubicBezTo>
                    <a:pt x="16" y="20"/>
                    <a:pt x="19" y="20"/>
                    <a:pt x="19" y="22"/>
                  </a:cubicBezTo>
                  <a:cubicBezTo>
                    <a:pt x="19" y="25"/>
                    <a:pt x="16" y="27"/>
                    <a:pt x="16" y="28"/>
                  </a:cubicBezTo>
                  <a:cubicBezTo>
                    <a:pt x="16" y="30"/>
                    <a:pt x="14" y="31"/>
                    <a:pt x="11" y="31"/>
                  </a:cubicBezTo>
                  <a:cubicBezTo>
                    <a:pt x="9" y="32"/>
                    <a:pt x="9" y="36"/>
                    <a:pt x="7" y="38"/>
                  </a:cubicBezTo>
                  <a:cubicBezTo>
                    <a:pt x="5" y="39"/>
                    <a:pt x="6" y="43"/>
                    <a:pt x="4" y="46"/>
                  </a:cubicBezTo>
                  <a:cubicBezTo>
                    <a:pt x="3" y="48"/>
                    <a:pt x="2" y="52"/>
                    <a:pt x="2" y="55"/>
                  </a:cubicBezTo>
                  <a:cubicBezTo>
                    <a:pt x="2" y="58"/>
                    <a:pt x="2" y="62"/>
                    <a:pt x="0" y="63"/>
                  </a:cubicBezTo>
                  <a:cubicBezTo>
                    <a:pt x="4" y="64"/>
                    <a:pt x="5" y="63"/>
                    <a:pt x="6" y="62"/>
                  </a:cubicBezTo>
                  <a:cubicBezTo>
                    <a:pt x="8" y="61"/>
                    <a:pt x="18" y="59"/>
                    <a:pt x="18" y="5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52"/>
                    <a:pt x="32" y="47"/>
                    <a:pt x="36" y="46"/>
                  </a:cubicBezTo>
                  <a:cubicBezTo>
                    <a:pt x="40" y="45"/>
                    <a:pt x="46" y="45"/>
                    <a:pt x="51" y="46"/>
                  </a:cubicBezTo>
                  <a:cubicBezTo>
                    <a:pt x="52" y="43"/>
                    <a:pt x="53" y="40"/>
                    <a:pt x="54" y="39"/>
                  </a:cubicBezTo>
                  <a:cubicBezTo>
                    <a:pt x="57" y="37"/>
                    <a:pt x="61" y="31"/>
                    <a:pt x="61" y="26"/>
                  </a:cubicBezTo>
                  <a:cubicBezTo>
                    <a:pt x="62" y="22"/>
                    <a:pt x="62" y="17"/>
                    <a:pt x="62" y="17"/>
                  </a:cubicBezTo>
                  <a:lnTo>
                    <a:pt x="57" y="13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06" name="Freeform 138"/>
            <p:cNvSpPr/>
            <p:nvPr/>
          </p:nvSpPr>
          <p:spPr bwMode="auto">
            <a:xfrm>
              <a:off x="5562600" y="2193925"/>
              <a:ext cx="382588" cy="220663"/>
            </a:xfrm>
            <a:custGeom>
              <a:avLst/>
              <a:gdLst/>
              <a:ahLst/>
              <a:cxnLst>
                <a:cxn ang="0">
                  <a:pos x="194" y="65"/>
                </a:cxn>
                <a:cxn ang="0">
                  <a:pos x="179" y="58"/>
                </a:cxn>
                <a:cxn ang="0">
                  <a:pos x="170" y="59"/>
                </a:cxn>
                <a:cxn ang="0">
                  <a:pos x="159" y="55"/>
                </a:cxn>
                <a:cxn ang="0">
                  <a:pos x="148" y="64"/>
                </a:cxn>
                <a:cxn ang="0">
                  <a:pos x="142" y="66"/>
                </a:cxn>
                <a:cxn ang="0">
                  <a:pos x="133" y="60"/>
                </a:cxn>
                <a:cxn ang="0">
                  <a:pos x="123" y="58"/>
                </a:cxn>
                <a:cxn ang="0">
                  <a:pos x="117" y="46"/>
                </a:cxn>
                <a:cxn ang="0">
                  <a:pos x="114" y="35"/>
                </a:cxn>
                <a:cxn ang="0">
                  <a:pos x="105" y="29"/>
                </a:cxn>
                <a:cxn ang="0">
                  <a:pos x="83" y="28"/>
                </a:cxn>
                <a:cxn ang="0">
                  <a:pos x="68" y="29"/>
                </a:cxn>
                <a:cxn ang="0">
                  <a:pos x="55" y="14"/>
                </a:cxn>
                <a:cxn ang="0">
                  <a:pos x="51" y="19"/>
                </a:cxn>
                <a:cxn ang="0">
                  <a:pos x="38" y="17"/>
                </a:cxn>
                <a:cxn ang="0">
                  <a:pos x="36" y="1"/>
                </a:cxn>
                <a:cxn ang="0">
                  <a:pos x="32" y="17"/>
                </a:cxn>
                <a:cxn ang="0">
                  <a:pos x="30" y="0"/>
                </a:cxn>
                <a:cxn ang="0">
                  <a:pos x="2" y="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8" y="59"/>
                </a:cxn>
                <a:cxn ang="0">
                  <a:pos x="12" y="54"/>
                </a:cxn>
                <a:cxn ang="0">
                  <a:pos x="20" y="48"/>
                </a:cxn>
                <a:cxn ang="0">
                  <a:pos x="24" y="44"/>
                </a:cxn>
                <a:cxn ang="0">
                  <a:pos x="29" y="41"/>
                </a:cxn>
                <a:cxn ang="0">
                  <a:pos x="37" y="43"/>
                </a:cxn>
                <a:cxn ang="0">
                  <a:pos x="45" y="46"/>
                </a:cxn>
                <a:cxn ang="0">
                  <a:pos x="49" y="58"/>
                </a:cxn>
                <a:cxn ang="0">
                  <a:pos x="66" y="60"/>
                </a:cxn>
                <a:cxn ang="0">
                  <a:pos x="71" y="68"/>
                </a:cxn>
                <a:cxn ang="0">
                  <a:pos x="76" y="77"/>
                </a:cxn>
                <a:cxn ang="0">
                  <a:pos x="87" y="85"/>
                </a:cxn>
                <a:cxn ang="0">
                  <a:pos x="100" y="93"/>
                </a:cxn>
                <a:cxn ang="0">
                  <a:pos x="112" y="101"/>
                </a:cxn>
                <a:cxn ang="0">
                  <a:pos x="122" y="104"/>
                </a:cxn>
                <a:cxn ang="0">
                  <a:pos x="123" y="111"/>
                </a:cxn>
                <a:cxn ang="0">
                  <a:pos x="124" y="111"/>
                </a:cxn>
                <a:cxn ang="0">
                  <a:pos x="133" y="114"/>
                </a:cxn>
                <a:cxn ang="0">
                  <a:pos x="137" y="116"/>
                </a:cxn>
                <a:cxn ang="0">
                  <a:pos x="142" y="105"/>
                </a:cxn>
                <a:cxn ang="0">
                  <a:pos x="141" y="95"/>
                </a:cxn>
                <a:cxn ang="0">
                  <a:pos x="134" y="86"/>
                </a:cxn>
                <a:cxn ang="0">
                  <a:pos x="144" y="82"/>
                </a:cxn>
                <a:cxn ang="0">
                  <a:pos x="148" y="76"/>
                </a:cxn>
                <a:cxn ang="0">
                  <a:pos x="153" y="70"/>
                </a:cxn>
                <a:cxn ang="0">
                  <a:pos x="162" y="68"/>
                </a:cxn>
                <a:cxn ang="0">
                  <a:pos x="170" y="66"/>
                </a:cxn>
                <a:cxn ang="0">
                  <a:pos x="166" y="75"/>
                </a:cxn>
                <a:cxn ang="0">
                  <a:pos x="179" y="73"/>
                </a:cxn>
                <a:cxn ang="0">
                  <a:pos x="189" y="71"/>
                </a:cxn>
                <a:cxn ang="0">
                  <a:pos x="194" y="65"/>
                </a:cxn>
              </a:cxnLst>
              <a:rect l="0" t="0" r="r" b="b"/>
              <a:pathLst>
                <a:path w="200" h="116">
                  <a:moveTo>
                    <a:pt x="194" y="65"/>
                  </a:moveTo>
                  <a:cubicBezTo>
                    <a:pt x="189" y="61"/>
                    <a:pt x="180" y="55"/>
                    <a:pt x="179" y="58"/>
                  </a:cubicBezTo>
                  <a:cubicBezTo>
                    <a:pt x="178" y="61"/>
                    <a:pt x="172" y="61"/>
                    <a:pt x="170" y="59"/>
                  </a:cubicBezTo>
                  <a:cubicBezTo>
                    <a:pt x="168" y="56"/>
                    <a:pt x="166" y="53"/>
                    <a:pt x="159" y="55"/>
                  </a:cubicBezTo>
                  <a:cubicBezTo>
                    <a:pt x="152" y="58"/>
                    <a:pt x="148" y="62"/>
                    <a:pt x="148" y="64"/>
                  </a:cubicBezTo>
                  <a:cubicBezTo>
                    <a:pt x="147" y="67"/>
                    <a:pt x="143" y="70"/>
                    <a:pt x="142" y="66"/>
                  </a:cubicBezTo>
                  <a:cubicBezTo>
                    <a:pt x="142" y="63"/>
                    <a:pt x="136" y="61"/>
                    <a:pt x="133" y="60"/>
                  </a:cubicBezTo>
                  <a:cubicBezTo>
                    <a:pt x="129" y="59"/>
                    <a:pt x="124" y="61"/>
                    <a:pt x="123" y="58"/>
                  </a:cubicBezTo>
                  <a:cubicBezTo>
                    <a:pt x="123" y="54"/>
                    <a:pt x="117" y="50"/>
                    <a:pt x="117" y="46"/>
                  </a:cubicBezTo>
                  <a:cubicBezTo>
                    <a:pt x="116" y="42"/>
                    <a:pt x="118" y="36"/>
                    <a:pt x="114" y="35"/>
                  </a:cubicBezTo>
                  <a:cubicBezTo>
                    <a:pt x="111" y="35"/>
                    <a:pt x="108" y="29"/>
                    <a:pt x="105" y="29"/>
                  </a:cubicBezTo>
                  <a:cubicBezTo>
                    <a:pt x="102" y="29"/>
                    <a:pt x="85" y="29"/>
                    <a:pt x="83" y="28"/>
                  </a:cubicBezTo>
                  <a:cubicBezTo>
                    <a:pt x="80" y="27"/>
                    <a:pt x="69" y="31"/>
                    <a:pt x="68" y="29"/>
                  </a:cubicBezTo>
                  <a:cubicBezTo>
                    <a:pt x="67" y="27"/>
                    <a:pt x="59" y="18"/>
                    <a:pt x="55" y="14"/>
                  </a:cubicBezTo>
                  <a:cubicBezTo>
                    <a:pt x="54" y="16"/>
                    <a:pt x="53" y="18"/>
                    <a:pt x="51" y="19"/>
                  </a:cubicBezTo>
                  <a:cubicBezTo>
                    <a:pt x="43" y="25"/>
                    <a:pt x="35" y="24"/>
                    <a:pt x="38" y="17"/>
                  </a:cubicBezTo>
                  <a:cubicBezTo>
                    <a:pt x="40" y="10"/>
                    <a:pt x="41" y="1"/>
                    <a:pt x="36" y="1"/>
                  </a:cubicBezTo>
                  <a:cubicBezTo>
                    <a:pt x="32" y="1"/>
                    <a:pt x="35" y="16"/>
                    <a:pt x="32" y="17"/>
                  </a:cubicBezTo>
                  <a:cubicBezTo>
                    <a:pt x="29" y="18"/>
                    <a:pt x="28" y="6"/>
                    <a:pt x="3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59"/>
                    <a:pt x="6" y="59"/>
                    <a:pt x="8" y="59"/>
                  </a:cubicBezTo>
                  <a:cubicBezTo>
                    <a:pt x="12" y="60"/>
                    <a:pt x="12" y="56"/>
                    <a:pt x="12" y="54"/>
                  </a:cubicBezTo>
                  <a:cubicBezTo>
                    <a:pt x="12" y="52"/>
                    <a:pt x="17" y="48"/>
                    <a:pt x="20" y="48"/>
                  </a:cubicBezTo>
                  <a:cubicBezTo>
                    <a:pt x="23" y="48"/>
                    <a:pt x="23" y="44"/>
                    <a:pt x="24" y="44"/>
                  </a:cubicBezTo>
                  <a:cubicBezTo>
                    <a:pt x="25" y="44"/>
                    <a:pt x="28" y="43"/>
                    <a:pt x="29" y="41"/>
                  </a:cubicBezTo>
                  <a:cubicBezTo>
                    <a:pt x="30" y="40"/>
                    <a:pt x="35" y="42"/>
                    <a:pt x="37" y="43"/>
                  </a:cubicBezTo>
                  <a:cubicBezTo>
                    <a:pt x="38" y="45"/>
                    <a:pt x="42" y="46"/>
                    <a:pt x="45" y="46"/>
                  </a:cubicBezTo>
                  <a:cubicBezTo>
                    <a:pt x="48" y="47"/>
                    <a:pt x="49" y="56"/>
                    <a:pt x="49" y="58"/>
                  </a:cubicBezTo>
                  <a:cubicBezTo>
                    <a:pt x="49" y="60"/>
                    <a:pt x="64" y="60"/>
                    <a:pt x="66" y="60"/>
                  </a:cubicBezTo>
                  <a:cubicBezTo>
                    <a:pt x="68" y="61"/>
                    <a:pt x="68" y="65"/>
                    <a:pt x="71" y="68"/>
                  </a:cubicBezTo>
                  <a:cubicBezTo>
                    <a:pt x="73" y="71"/>
                    <a:pt x="75" y="75"/>
                    <a:pt x="76" y="77"/>
                  </a:cubicBezTo>
                  <a:cubicBezTo>
                    <a:pt x="77" y="79"/>
                    <a:pt x="85" y="82"/>
                    <a:pt x="87" y="85"/>
                  </a:cubicBezTo>
                  <a:cubicBezTo>
                    <a:pt x="89" y="88"/>
                    <a:pt x="95" y="91"/>
                    <a:pt x="100" y="93"/>
                  </a:cubicBezTo>
                  <a:cubicBezTo>
                    <a:pt x="105" y="95"/>
                    <a:pt x="109" y="101"/>
                    <a:pt x="112" y="101"/>
                  </a:cubicBezTo>
                  <a:cubicBezTo>
                    <a:pt x="114" y="100"/>
                    <a:pt x="122" y="104"/>
                    <a:pt x="122" y="10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4" y="111"/>
                  </a:cubicBezTo>
                  <a:cubicBezTo>
                    <a:pt x="128" y="110"/>
                    <a:pt x="130" y="114"/>
                    <a:pt x="133" y="114"/>
                  </a:cubicBezTo>
                  <a:cubicBezTo>
                    <a:pt x="134" y="114"/>
                    <a:pt x="136" y="115"/>
                    <a:pt x="137" y="116"/>
                  </a:cubicBezTo>
                  <a:cubicBezTo>
                    <a:pt x="137" y="110"/>
                    <a:pt x="139" y="107"/>
                    <a:pt x="142" y="105"/>
                  </a:cubicBezTo>
                  <a:cubicBezTo>
                    <a:pt x="145" y="102"/>
                    <a:pt x="140" y="98"/>
                    <a:pt x="141" y="95"/>
                  </a:cubicBezTo>
                  <a:cubicBezTo>
                    <a:pt x="141" y="91"/>
                    <a:pt x="133" y="89"/>
                    <a:pt x="134" y="86"/>
                  </a:cubicBezTo>
                  <a:cubicBezTo>
                    <a:pt x="134" y="83"/>
                    <a:pt x="141" y="83"/>
                    <a:pt x="144" y="82"/>
                  </a:cubicBezTo>
                  <a:cubicBezTo>
                    <a:pt x="147" y="81"/>
                    <a:pt x="145" y="76"/>
                    <a:pt x="148" y="76"/>
                  </a:cubicBezTo>
                  <a:cubicBezTo>
                    <a:pt x="151" y="76"/>
                    <a:pt x="152" y="73"/>
                    <a:pt x="153" y="70"/>
                  </a:cubicBezTo>
                  <a:cubicBezTo>
                    <a:pt x="154" y="67"/>
                    <a:pt x="159" y="70"/>
                    <a:pt x="162" y="68"/>
                  </a:cubicBezTo>
                  <a:cubicBezTo>
                    <a:pt x="165" y="66"/>
                    <a:pt x="169" y="64"/>
                    <a:pt x="170" y="66"/>
                  </a:cubicBezTo>
                  <a:cubicBezTo>
                    <a:pt x="170" y="67"/>
                    <a:pt x="167" y="73"/>
                    <a:pt x="166" y="75"/>
                  </a:cubicBezTo>
                  <a:cubicBezTo>
                    <a:pt x="170" y="75"/>
                    <a:pt x="177" y="74"/>
                    <a:pt x="179" y="73"/>
                  </a:cubicBezTo>
                  <a:cubicBezTo>
                    <a:pt x="180" y="71"/>
                    <a:pt x="187" y="75"/>
                    <a:pt x="189" y="71"/>
                  </a:cubicBezTo>
                  <a:cubicBezTo>
                    <a:pt x="192" y="67"/>
                    <a:pt x="200" y="70"/>
                    <a:pt x="194" y="6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07" name="Freeform 139"/>
            <p:cNvSpPr>
              <a:spLocks noEditPoints="1"/>
            </p:cNvSpPr>
            <p:nvPr/>
          </p:nvSpPr>
          <p:spPr bwMode="auto">
            <a:xfrm>
              <a:off x="4468813" y="946150"/>
              <a:ext cx="558800" cy="882650"/>
            </a:xfrm>
            <a:custGeom>
              <a:avLst/>
              <a:gdLst/>
              <a:ahLst/>
              <a:cxnLst>
                <a:cxn ang="0">
                  <a:pos x="276" y="242"/>
                </a:cxn>
                <a:cxn ang="0">
                  <a:pos x="277" y="228"/>
                </a:cxn>
                <a:cxn ang="0">
                  <a:pos x="261" y="226"/>
                </a:cxn>
                <a:cxn ang="0">
                  <a:pos x="243" y="225"/>
                </a:cxn>
                <a:cxn ang="0">
                  <a:pos x="234" y="224"/>
                </a:cxn>
                <a:cxn ang="0">
                  <a:pos x="216" y="228"/>
                </a:cxn>
                <a:cxn ang="0">
                  <a:pos x="202" y="243"/>
                </a:cxn>
                <a:cxn ang="0">
                  <a:pos x="202" y="226"/>
                </a:cxn>
                <a:cxn ang="0">
                  <a:pos x="182" y="238"/>
                </a:cxn>
                <a:cxn ang="0">
                  <a:pos x="174" y="242"/>
                </a:cxn>
                <a:cxn ang="0">
                  <a:pos x="165" y="240"/>
                </a:cxn>
                <a:cxn ang="0">
                  <a:pos x="150" y="251"/>
                </a:cxn>
                <a:cxn ang="0">
                  <a:pos x="139" y="260"/>
                </a:cxn>
                <a:cxn ang="0">
                  <a:pos x="129" y="265"/>
                </a:cxn>
                <a:cxn ang="0">
                  <a:pos x="112" y="269"/>
                </a:cxn>
                <a:cxn ang="0">
                  <a:pos x="105" y="279"/>
                </a:cxn>
                <a:cxn ang="0">
                  <a:pos x="129" y="279"/>
                </a:cxn>
                <a:cxn ang="0">
                  <a:pos x="111" y="292"/>
                </a:cxn>
                <a:cxn ang="0">
                  <a:pos x="86" y="319"/>
                </a:cxn>
                <a:cxn ang="0">
                  <a:pos x="70" y="341"/>
                </a:cxn>
                <a:cxn ang="0">
                  <a:pos x="56" y="361"/>
                </a:cxn>
                <a:cxn ang="0">
                  <a:pos x="36" y="374"/>
                </a:cxn>
                <a:cxn ang="0">
                  <a:pos x="16" y="387"/>
                </a:cxn>
                <a:cxn ang="0">
                  <a:pos x="6" y="404"/>
                </a:cxn>
                <a:cxn ang="0">
                  <a:pos x="2" y="425"/>
                </a:cxn>
                <a:cxn ang="0">
                  <a:pos x="12" y="432"/>
                </a:cxn>
                <a:cxn ang="0">
                  <a:pos x="10" y="440"/>
                </a:cxn>
                <a:cxn ang="0">
                  <a:pos x="20" y="458"/>
                </a:cxn>
                <a:cxn ang="0">
                  <a:pos x="65" y="436"/>
                </a:cxn>
                <a:cxn ang="0">
                  <a:pos x="78" y="440"/>
                </a:cxn>
                <a:cxn ang="0">
                  <a:pos x="86" y="412"/>
                </a:cxn>
                <a:cxn ang="0">
                  <a:pos x="83" y="376"/>
                </a:cxn>
                <a:cxn ang="0">
                  <a:pos x="103" y="351"/>
                </a:cxn>
                <a:cxn ang="0">
                  <a:pos x="117" y="318"/>
                </a:cxn>
                <a:cxn ang="0">
                  <a:pos x="131" y="289"/>
                </a:cxn>
                <a:cxn ang="0">
                  <a:pos x="163" y="273"/>
                </a:cxn>
                <a:cxn ang="0">
                  <a:pos x="185" y="258"/>
                </a:cxn>
                <a:cxn ang="0">
                  <a:pos x="225" y="270"/>
                </a:cxn>
                <a:cxn ang="0">
                  <a:pos x="250" y="243"/>
                </a:cxn>
                <a:cxn ang="0">
                  <a:pos x="276" y="255"/>
                </a:cxn>
                <a:cxn ang="0">
                  <a:pos x="81" y="34"/>
                </a:cxn>
                <a:cxn ang="0">
                  <a:pos x="108" y="49"/>
                </a:cxn>
                <a:cxn ang="0">
                  <a:pos x="129" y="54"/>
                </a:cxn>
                <a:cxn ang="0">
                  <a:pos x="131" y="69"/>
                </a:cxn>
                <a:cxn ang="0">
                  <a:pos x="111" y="87"/>
                </a:cxn>
                <a:cxn ang="0">
                  <a:pos x="133" y="96"/>
                </a:cxn>
                <a:cxn ang="0">
                  <a:pos x="160" y="52"/>
                </a:cxn>
                <a:cxn ang="0">
                  <a:pos x="181" y="63"/>
                </a:cxn>
                <a:cxn ang="0">
                  <a:pos x="210" y="75"/>
                </a:cxn>
                <a:cxn ang="0">
                  <a:pos x="201" y="60"/>
                </a:cxn>
                <a:cxn ang="0">
                  <a:pos x="176" y="39"/>
                </a:cxn>
                <a:cxn ang="0">
                  <a:pos x="150" y="26"/>
                </a:cxn>
                <a:cxn ang="0">
                  <a:pos x="126" y="12"/>
                </a:cxn>
                <a:cxn ang="0">
                  <a:pos x="117" y="26"/>
                </a:cxn>
                <a:cxn ang="0">
                  <a:pos x="93" y="24"/>
                </a:cxn>
                <a:cxn ang="0">
                  <a:pos x="78" y="19"/>
                </a:cxn>
                <a:cxn ang="0">
                  <a:pos x="71" y="54"/>
                </a:cxn>
                <a:cxn ang="0">
                  <a:pos x="71" y="54"/>
                </a:cxn>
                <a:cxn ang="0">
                  <a:pos x="167" y="27"/>
                </a:cxn>
                <a:cxn ang="0">
                  <a:pos x="234" y="25"/>
                </a:cxn>
                <a:cxn ang="0">
                  <a:pos x="204" y="10"/>
                </a:cxn>
                <a:cxn ang="0">
                  <a:pos x="177" y="8"/>
                </a:cxn>
                <a:cxn ang="0">
                  <a:pos x="158" y="10"/>
                </a:cxn>
              </a:cxnLst>
              <a:rect l="0" t="0" r="r" b="b"/>
              <a:pathLst>
                <a:path w="292" h="462">
                  <a:moveTo>
                    <a:pt x="283" y="247"/>
                  </a:moveTo>
                  <a:cubicBezTo>
                    <a:pt x="282" y="250"/>
                    <a:pt x="278" y="249"/>
                    <a:pt x="278" y="247"/>
                  </a:cubicBezTo>
                  <a:cubicBezTo>
                    <a:pt x="278" y="244"/>
                    <a:pt x="271" y="242"/>
                    <a:pt x="270" y="241"/>
                  </a:cubicBezTo>
                  <a:cubicBezTo>
                    <a:pt x="270" y="240"/>
                    <a:pt x="273" y="240"/>
                    <a:pt x="276" y="242"/>
                  </a:cubicBezTo>
                  <a:cubicBezTo>
                    <a:pt x="279" y="243"/>
                    <a:pt x="281" y="242"/>
                    <a:pt x="284" y="239"/>
                  </a:cubicBezTo>
                  <a:cubicBezTo>
                    <a:pt x="287" y="236"/>
                    <a:pt x="291" y="239"/>
                    <a:pt x="291" y="236"/>
                  </a:cubicBezTo>
                  <a:cubicBezTo>
                    <a:pt x="292" y="234"/>
                    <a:pt x="286" y="232"/>
                    <a:pt x="285" y="231"/>
                  </a:cubicBezTo>
                  <a:cubicBezTo>
                    <a:pt x="284" y="229"/>
                    <a:pt x="281" y="227"/>
                    <a:pt x="277" y="228"/>
                  </a:cubicBezTo>
                  <a:cubicBezTo>
                    <a:pt x="273" y="228"/>
                    <a:pt x="273" y="227"/>
                    <a:pt x="271" y="225"/>
                  </a:cubicBezTo>
                  <a:cubicBezTo>
                    <a:pt x="269" y="223"/>
                    <a:pt x="262" y="226"/>
                    <a:pt x="262" y="231"/>
                  </a:cubicBezTo>
                  <a:cubicBezTo>
                    <a:pt x="262" y="236"/>
                    <a:pt x="258" y="234"/>
                    <a:pt x="259" y="232"/>
                  </a:cubicBezTo>
                  <a:cubicBezTo>
                    <a:pt x="261" y="229"/>
                    <a:pt x="257" y="226"/>
                    <a:pt x="261" y="226"/>
                  </a:cubicBezTo>
                  <a:cubicBezTo>
                    <a:pt x="264" y="225"/>
                    <a:pt x="262" y="220"/>
                    <a:pt x="256" y="219"/>
                  </a:cubicBezTo>
                  <a:cubicBezTo>
                    <a:pt x="250" y="219"/>
                    <a:pt x="248" y="224"/>
                    <a:pt x="249" y="226"/>
                  </a:cubicBezTo>
                  <a:cubicBezTo>
                    <a:pt x="251" y="227"/>
                    <a:pt x="245" y="234"/>
                    <a:pt x="242" y="234"/>
                  </a:cubicBezTo>
                  <a:cubicBezTo>
                    <a:pt x="240" y="234"/>
                    <a:pt x="243" y="228"/>
                    <a:pt x="243" y="225"/>
                  </a:cubicBezTo>
                  <a:cubicBezTo>
                    <a:pt x="242" y="222"/>
                    <a:pt x="240" y="223"/>
                    <a:pt x="235" y="229"/>
                  </a:cubicBezTo>
                  <a:cubicBezTo>
                    <a:pt x="231" y="234"/>
                    <a:pt x="227" y="239"/>
                    <a:pt x="225" y="239"/>
                  </a:cubicBezTo>
                  <a:cubicBezTo>
                    <a:pt x="222" y="240"/>
                    <a:pt x="222" y="235"/>
                    <a:pt x="227" y="232"/>
                  </a:cubicBezTo>
                  <a:cubicBezTo>
                    <a:pt x="231" y="230"/>
                    <a:pt x="231" y="224"/>
                    <a:pt x="234" y="224"/>
                  </a:cubicBezTo>
                  <a:cubicBezTo>
                    <a:pt x="237" y="224"/>
                    <a:pt x="237" y="220"/>
                    <a:pt x="233" y="219"/>
                  </a:cubicBezTo>
                  <a:cubicBezTo>
                    <a:pt x="228" y="218"/>
                    <a:pt x="228" y="223"/>
                    <a:pt x="226" y="224"/>
                  </a:cubicBezTo>
                  <a:cubicBezTo>
                    <a:pt x="225" y="226"/>
                    <a:pt x="218" y="222"/>
                    <a:pt x="218" y="223"/>
                  </a:cubicBezTo>
                  <a:cubicBezTo>
                    <a:pt x="219" y="225"/>
                    <a:pt x="215" y="225"/>
                    <a:pt x="216" y="228"/>
                  </a:cubicBezTo>
                  <a:cubicBezTo>
                    <a:pt x="218" y="230"/>
                    <a:pt x="216" y="232"/>
                    <a:pt x="214" y="229"/>
                  </a:cubicBezTo>
                  <a:cubicBezTo>
                    <a:pt x="212" y="226"/>
                    <a:pt x="208" y="229"/>
                    <a:pt x="206" y="232"/>
                  </a:cubicBezTo>
                  <a:cubicBezTo>
                    <a:pt x="204" y="235"/>
                    <a:pt x="201" y="235"/>
                    <a:pt x="203" y="236"/>
                  </a:cubicBezTo>
                  <a:cubicBezTo>
                    <a:pt x="205" y="237"/>
                    <a:pt x="205" y="242"/>
                    <a:pt x="202" y="243"/>
                  </a:cubicBezTo>
                  <a:cubicBezTo>
                    <a:pt x="199" y="244"/>
                    <a:pt x="200" y="235"/>
                    <a:pt x="198" y="235"/>
                  </a:cubicBezTo>
                  <a:cubicBezTo>
                    <a:pt x="196" y="236"/>
                    <a:pt x="197" y="231"/>
                    <a:pt x="200" y="231"/>
                  </a:cubicBezTo>
                  <a:cubicBezTo>
                    <a:pt x="204" y="231"/>
                    <a:pt x="207" y="226"/>
                    <a:pt x="206" y="225"/>
                  </a:cubicBezTo>
                  <a:cubicBezTo>
                    <a:pt x="206" y="223"/>
                    <a:pt x="202" y="224"/>
                    <a:pt x="202" y="226"/>
                  </a:cubicBezTo>
                  <a:cubicBezTo>
                    <a:pt x="202" y="229"/>
                    <a:pt x="197" y="228"/>
                    <a:pt x="193" y="228"/>
                  </a:cubicBezTo>
                  <a:cubicBezTo>
                    <a:pt x="189" y="228"/>
                    <a:pt x="189" y="233"/>
                    <a:pt x="194" y="236"/>
                  </a:cubicBezTo>
                  <a:cubicBezTo>
                    <a:pt x="199" y="238"/>
                    <a:pt x="193" y="240"/>
                    <a:pt x="191" y="238"/>
                  </a:cubicBezTo>
                  <a:cubicBezTo>
                    <a:pt x="188" y="236"/>
                    <a:pt x="185" y="237"/>
                    <a:pt x="182" y="238"/>
                  </a:cubicBezTo>
                  <a:cubicBezTo>
                    <a:pt x="180" y="239"/>
                    <a:pt x="188" y="242"/>
                    <a:pt x="189" y="244"/>
                  </a:cubicBezTo>
                  <a:cubicBezTo>
                    <a:pt x="189" y="245"/>
                    <a:pt x="184" y="242"/>
                    <a:pt x="183" y="243"/>
                  </a:cubicBezTo>
                  <a:cubicBezTo>
                    <a:pt x="182" y="244"/>
                    <a:pt x="178" y="242"/>
                    <a:pt x="177" y="239"/>
                  </a:cubicBezTo>
                  <a:cubicBezTo>
                    <a:pt x="177" y="237"/>
                    <a:pt x="169" y="241"/>
                    <a:pt x="174" y="242"/>
                  </a:cubicBezTo>
                  <a:cubicBezTo>
                    <a:pt x="178" y="243"/>
                    <a:pt x="176" y="245"/>
                    <a:pt x="176" y="249"/>
                  </a:cubicBezTo>
                  <a:cubicBezTo>
                    <a:pt x="176" y="253"/>
                    <a:pt x="171" y="250"/>
                    <a:pt x="172" y="247"/>
                  </a:cubicBezTo>
                  <a:cubicBezTo>
                    <a:pt x="173" y="243"/>
                    <a:pt x="169" y="244"/>
                    <a:pt x="166" y="246"/>
                  </a:cubicBezTo>
                  <a:cubicBezTo>
                    <a:pt x="163" y="248"/>
                    <a:pt x="167" y="242"/>
                    <a:pt x="165" y="240"/>
                  </a:cubicBezTo>
                  <a:cubicBezTo>
                    <a:pt x="164" y="237"/>
                    <a:pt x="161" y="240"/>
                    <a:pt x="157" y="240"/>
                  </a:cubicBezTo>
                  <a:cubicBezTo>
                    <a:pt x="154" y="241"/>
                    <a:pt x="152" y="241"/>
                    <a:pt x="154" y="243"/>
                  </a:cubicBezTo>
                  <a:cubicBezTo>
                    <a:pt x="156" y="246"/>
                    <a:pt x="156" y="249"/>
                    <a:pt x="153" y="249"/>
                  </a:cubicBezTo>
                  <a:cubicBezTo>
                    <a:pt x="150" y="248"/>
                    <a:pt x="149" y="249"/>
                    <a:pt x="150" y="251"/>
                  </a:cubicBezTo>
                  <a:cubicBezTo>
                    <a:pt x="150" y="254"/>
                    <a:pt x="146" y="254"/>
                    <a:pt x="146" y="252"/>
                  </a:cubicBezTo>
                  <a:cubicBezTo>
                    <a:pt x="145" y="249"/>
                    <a:pt x="140" y="250"/>
                    <a:pt x="138" y="253"/>
                  </a:cubicBezTo>
                  <a:cubicBezTo>
                    <a:pt x="136" y="255"/>
                    <a:pt x="132" y="257"/>
                    <a:pt x="132" y="260"/>
                  </a:cubicBezTo>
                  <a:cubicBezTo>
                    <a:pt x="133" y="263"/>
                    <a:pt x="136" y="259"/>
                    <a:pt x="139" y="260"/>
                  </a:cubicBezTo>
                  <a:cubicBezTo>
                    <a:pt x="142" y="261"/>
                    <a:pt x="139" y="262"/>
                    <a:pt x="141" y="264"/>
                  </a:cubicBezTo>
                  <a:cubicBezTo>
                    <a:pt x="142" y="265"/>
                    <a:pt x="142" y="269"/>
                    <a:pt x="140" y="267"/>
                  </a:cubicBezTo>
                  <a:cubicBezTo>
                    <a:pt x="137" y="265"/>
                    <a:pt x="134" y="264"/>
                    <a:pt x="134" y="268"/>
                  </a:cubicBezTo>
                  <a:cubicBezTo>
                    <a:pt x="133" y="271"/>
                    <a:pt x="131" y="267"/>
                    <a:pt x="129" y="265"/>
                  </a:cubicBezTo>
                  <a:cubicBezTo>
                    <a:pt x="127" y="262"/>
                    <a:pt x="125" y="269"/>
                    <a:pt x="123" y="268"/>
                  </a:cubicBezTo>
                  <a:cubicBezTo>
                    <a:pt x="121" y="266"/>
                    <a:pt x="127" y="261"/>
                    <a:pt x="125" y="258"/>
                  </a:cubicBezTo>
                  <a:cubicBezTo>
                    <a:pt x="124" y="256"/>
                    <a:pt x="123" y="260"/>
                    <a:pt x="119" y="264"/>
                  </a:cubicBezTo>
                  <a:cubicBezTo>
                    <a:pt x="115" y="267"/>
                    <a:pt x="110" y="267"/>
                    <a:pt x="112" y="269"/>
                  </a:cubicBezTo>
                  <a:cubicBezTo>
                    <a:pt x="113" y="271"/>
                    <a:pt x="108" y="272"/>
                    <a:pt x="107" y="275"/>
                  </a:cubicBezTo>
                  <a:cubicBezTo>
                    <a:pt x="106" y="278"/>
                    <a:pt x="98" y="279"/>
                    <a:pt x="93" y="283"/>
                  </a:cubicBezTo>
                  <a:cubicBezTo>
                    <a:pt x="88" y="286"/>
                    <a:pt x="94" y="286"/>
                    <a:pt x="97" y="283"/>
                  </a:cubicBezTo>
                  <a:cubicBezTo>
                    <a:pt x="100" y="280"/>
                    <a:pt x="101" y="282"/>
                    <a:pt x="105" y="279"/>
                  </a:cubicBezTo>
                  <a:cubicBezTo>
                    <a:pt x="110" y="276"/>
                    <a:pt x="114" y="274"/>
                    <a:pt x="116" y="275"/>
                  </a:cubicBezTo>
                  <a:cubicBezTo>
                    <a:pt x="118" y="276"/>
                    <a:pt x="121" y="277"/>
                    <a:pt x="123" y="274"/>
                  </a:cubicBezTo>
                  <a:cubicBezTo>
                    <a:pt x="125" y="271"/>
                    <a:pt x="128" y="272"/>
                    <a:pt x="130" y="273"/>
                  </a:cubicBezTo>
                  <a:cubicBezTo>
                    <a:pt x="132" y="275"/>
                    <a:pt x="126" y="277"/>
                    <a:pt x="129" y="279"/>
                  </a:cubicBezTo>
                  <a:cubicBezTo>
                    <a:pt x="131" y="282"/>
                    <a:pt x="126" y="284"/>
                    <a:pt x="126" y="281"/>
                  </a:cubicBezTo>
                  <a:cubicBezTo>
                    <a:pt x="126" y="279"/>
                    <a:pt x="122" y="277"/>
                    <a:pt x="121" y="279"/>
                  </a:cubicBezTo>
                  <a:cubicBezTo>
                    <a:pt x="120" y="281"/>
                    <a:pt x="118" y="284"/>
                    <a:pt x="116" y="284"/>
                  </a:cubicBezTo>
                  <a:cubicBezTo>
                    <a:pt x="114" y="284"/>
                    <a:pt x="111" y="288"/>
                    <a:pt x="111" y="292"/>
                  </a:cubicBezTo>
                  <a:cubicBezTo>
                    <a:pt x="111" y="296"/>
                    <a:pt x="107" y="292"/>
                    <a:pt x="107" y="295"/>
                  </a:cubicBezTo>
                  <a:cubicBezTo>
                    <a:pt x="107" y="299"/>
                    <a:pt x="101" y="305"/>
                    <a:pt x="97" y="310"/>
                  </a:cubicBezTo>
                  <a:cubicBezTo>
                    <a:pt x="92" y="314"/>
                    <a:pt x="96" y="315"/>
                    <a:pt x="95" y="318"/>
                  </a:cubicBezTo>
                  <a:cubicBezTo>
                    <a:pt x="93" y="321"/>
                    <a:pt x="88" y="318"/>
                    <a:pt x="86" y="319"/>
                  </a:cubicBezTo>
                  <a:cubicBezTo>
                    <a:pt x="84" y="321"/>
                    <a:pt x="87" y="328"/>
                    <a:pt x="85" y="330"/>
                  </a:cubicBezTo>
                  <a:cubicBezTo>
                    <a:pt x="82" y="332"/>
                    <a:pt x="85" y="335"/>
                    <a:pt x="85" y="337"/>
                  </a:cubicBezTo>
                  <a:cubicBezTo>
                    <a:pt x="85" y="340"/>
                    <a:pt x="78" y="336"/>
                    <a:pt x="78" y="338"/>
                  </a:cubicBezTo>
                  <a:cubicBezTo>
                    <a:pt x="77" y="341"/>
                    <a:pt x="71" y="340"/>
                    <a:pt x="70" y="341"/>
                  </a:cubicBezTo>
                  <a:cubicBezTo>
                    <a:pt x="68" y="342"/>
                    <a:pt x="73" y="346"/>
                    <a:pt x="76" y="348"/>
                  </a:cubicBezTo>
                  <a:cubicBezTo>
                    <a:pt x="79" y="350"/>
                    <a:pt x="73" y="352"/>
                    <a:pt x="73" y="349"/>
                  </a:cubicBezTo>
                  <a:cubicBezTo>
                    <a:pt x="72" y="347"/>
                    <a:pt x="68" y="351"/>
                    <a:pt x="63" y="353"/>
                  </a:cubicBezTo>
                  <a:cubicBezTo>
                    <a:pt x="57" y="356"/>
                    <a:pt x="60" y="360"/>
                    <a:pt x="56" y="361"/>
                  </a:cubicBezTo>
                  <a:cubicBezTo>
                    <a:pt x="52" y="361"/>
                    <a:pt x="53" y="367"/>
                    <a:pt x="50" y="369"/>
                  </a:cubicBezTo>
                  <a:cubicBezTo>
                    <a:pt x="47" y="371"/>
                    <a:pt x="48" y="364"/>
                    <a:pt x="44" y="364"/>
                  </a:cubicBezTo>
                  <a:cubicBezTo>
                    <a:pt x="40" y="364"/>
                    <a:pt x="40" y="367"/>
                    <a:pt x="43" y="371"/>
                  </a:cubicBezTo>
                  <a:cubicBezTo>
                    <a:pt x="45" y="374"/>
                    <a:pt x="39" y="371"/>
                    <a:pt x="36" y="374"/>
                  </a:cubicBezTo>
                  <a:cubicBezTo>
                    <a:pt x="34" y="377"/>
                    <a:pt x="27" y="376"/>
                    <a:pt x="26" y="378"/>
                  </a:cubicBezTo>
                  <a:cubicBezTo>
                    <a:pt x="24" y="381"/>
                    <a:pt x="31" y="381"/>
                    <a:pt x="32" y="383"/>
                  </a:cubicBezTo>
                  <a:cubicBezTo>
                    <a:pt x="33" y="385"/>
                    <a:pt x="26" y="384"/>
                    <a:pt x="22" y="383"/>
                  </a:cubicBezTo>
                  <a:cubicBezTo>
                    <a:pt x="18" y="382"/>
                    <a:pt x="19" y="388"/>
                    <a:pt x="16" y="387"/>
                  </a:cubicBezTo>
                  <a:cubicBezTo>
                    <a:pt x="13" y="386"/>
                    <a:pt x="8" y="390"/>
                    <a:pt x="11" y="392"/>
                  </a:cubicBezTo>
                  <a:cubicBezTo>
                    <a:pt x="13" y="395"/>
                    <a:pt x="9" y="395"/>
                    <a:pt x="7" y="393"/>
                  </a:cubicBezTo>
                  <a:cubicBezTo>
                    <a:pt x="4" y="392"/>
                    <a:pt x="2" y="396"/>
                    <a:pt x="1" y="398"/>
                  </a:cubicBezTo>
                  <a:cubicBezTo>
                    <a:pt x="1" y="401"/>
                    <a:pt x="6" y="403"/>
                    <a:pt x="6" y="404"/>
                  </a:cubicBezTo>
                  <a:cubicBezTo>
                    <a:pt x="6" y="405"/>
                    <a:pt x="1" y="408"/>
                    <a:pt x="4" y="408"/>
                  </a:cubicBezTo>
                  <a:cubicBezTo>
                    <a:pt x="7" y="409"/>
                    <a:pt x="5" y="412"/>
                    <a:pt x="3" y="412"/>
                  </a:cubicBezTo>
                  <a:cubicBezTo>
                    <a:pt x="1" y="413"/>
                    <a:pt x="1" y="415"/>
                    <a:pt x="3" y="418"/>
                  </a:cubicBezTo>
                  <a:cubicBezTo>
                    <a:pt x="5" y="420"/>
                    <a:pt x="0" y="421"/>
                    <a:pt x="2" y="425"/>
                  </a:cubicBezTo>
                  <a:cubicBezTo>
                    <a:pt x="5" y="428"/>
                    <a:pt x="7" y="424"/>
                    <a:pt x="8" y="426"/>
                  </a:cubicBezTo>
                  <a:cubicBezTo>
                    <a:pt x="9" y="429"/>
                    <a:pt x="13" y="427"/>
                    <a:pt x="16" y="423"/>
                  </a:cubicBezTo>
                  <a:cubicBezTo>
                    <a:pt x="20" y="420"/>
                    <a:pt x="21" y="427"/>
                    <a:pt x="18" y="427"/>
                  </a:cubicBezTo>
                  <a:cubicBezTo>
                    <a:pt x="15" y="427"/>
                    <a:pt x="12" y="429"/>
                    <a:pt x="12" y="432"/>
                  </a:cubicBezTo>
                  <a:cubicBezTo>
                    <a:pt x="13" y="435"/>
                    <a:pt x="8" y="434"/>
                    <a:pt x="8" y="430"/>
                  </a:cubicBezTo>
                  <a:cubicBezTo>
                    <a:pt x="8" y="427"/>
                    <a:pt x="2" y="431"/>
                    <a:pt x="4" y="434"/>
                  </a:cubicBezTo>
                  <a:cubicBezTo>
                    <a:pt x="6" y="436"/>
                    <a:pt x="3" y="438"/>
                    <a:pt x="3" y="440"/>
                  </a:cubicBezTo>
                  <a:cubicBezTo>
                    <a:pt x="3" y="443"/>
                    <a:pt x="8" y="442"/>
                    <a:pt x="10" y="440"/>
                  </a:cubicBezTo>
                  <a:cubicBezTo>
                    <a:pt x="11" y="437"/>
                    <a:pt x="14" y="437"/>
                    <a:pt x="16" y="440"/>
                  </a:cubicBezTo>
                  <a:cubicBezTo>
                    <a:pt x="17" y="443"/>
                    <a:pt x="13" y="441"/>
                    <a:pt x="13" y="445"/>
                  </a:cubicBezTo>
                  <a:cubicBezTo>
                    <a:pt x="13" y="449"/>
                    <a:pt x="10" y="445"/>
                    <a:pt x="8" y="448"/>
                  </a:cubicBezTo>
                  <a:cubicBezTo>
                    <a:pt x="6" y="451"/>
                    <a:pt x="17" y="457"/>
                    <a:pt x="20" y="458"/>
                  </a:cubicBezTo>
                  <a:cubicBezTo>
                    <a:pt x="23" y="458"/>
                    <a:pt x="26" y="462"/>
                    <a:pt x="33" y="461"/>
                  </a:cubicBezTo>
                  <a:cubicBezTo>
                    <a:pt x="40" y="460"/>
                    <a:pt x="52" y="448"/>
                    <a:pt x="54" y="446"/>
                  </a:cubicBezTo>
                  <a:cubicBezTo>
                    <a:pt x="56" y="443"/>
                    <a:pt x="59" y="446"/>
                    <a:pt x="62" y="444"/>
                  </a:cubicBezTo>
                  <a:cubicBezTo>
                    <a:pt x="64" y="442"/>
                    <a:pt x="63" y="437"/>
                    <a:pt x="65" y="436"/>
                  </a:cubicBezTo>
                  <a:cubicBezTo>
                    <a:pt x="67" y="435"/>
                    <a:pt x="68" y="441"/>
                    <a:pt x="69" y="442"/>
                  </a:cubicBezTo>
                  <a:cubicBezTo>
                    <a:pt x="71" y="442"/>
                    <a:pt x="72" y="444"/>
                    <a:pt x="72" y="447"/>
                  </a:cubicBezTo>
                  <a:cubicBezTo>
                    <a:pt x="73" y="447"/>
                    <a:pt x="75" y="447"/>
                    <a:pt x="75" y="447"/>
                  </a:cubicBezTo>
                  <a:cubicBezTo>
                    <a:pt x="78" y="449"/>
                    <a:pt x="78" y="442"/>
                    <a:pt x="78" y="440"/>
                  </a:cubicBezTo>
                  <a:cubicBezTo>
                    <a:pt x="78" y="438"/>
                    <a:pt x="80" y="434"/>
                    <a:pt x="80" y="431"/>
                  </a:cubicBezTo>
                  <a:cubicBezTo>
                    <a:pt x="79" y="428"/>
                    <a:pt x="86" y="430"/>
                    <a:pt x="87" y="428"/>
                  </a:cubicBezTo>
                  <a:cubicBezTo>
                    <a:pt x="88" y="426"/>
                    <a:pt x="89" y="419"/>
                    <a:pt x="87" y="417"/>
                  </a:cubicBezTo>
                  <a:cubicBezTo>
                    <a:pt x="84" y="416"/>
                    <a:pt x="84" y="412"/>
                    <a:pt x="86" y="412"/>
                  </a:cubicBezTo>
                  <a:cubicBezTo>
                    <a:pt x="88" y="412"/>
                    <a:pt x="91" y="411"/>
                    <a:pt x="90" y="406"/>
                  </a:cubicBezTo>
                  <a:cubicBezTo>
                    <a:pt x="90" y="402"/>
                    <a:pt x="83" y="402"/>
                    <a:pt x="83" y="398"/>
                  </a:cubicBezTo>
                  <a:cubicBezTo>
                    <a:pt x="82" y="394"/>
                    <a:pt x="86" y="393"/>
                    <a:pt x="83" y="387"/>
                  </a:cubicBezTo>
                  <a:cubicBezTo>
                    <a:pt x="81" y="382"/>
                    <a:pt x="84" y="379"/>
                    <a:pt x="83" y="376"/>
                  </a:cubicBezTo>
                  <a:cubicBezTo>
                    <a:pt x="82" y="374"/>
                    <a:pt x="81" y="370"/>
                    <a:pt x="84" y="365"/>
                  </a:cubicBezTo>
                  <a:cubicBezTo>
                    <a:pt x="88" y="360"/>
                    <a:pt x="94" y="357"/>
                    <a:pt x="96" y="357"/>
                  </a:cubicBezTo>
                  <a:cubicBezTo>
                    <a:pt x="98" y="358"/>
                    <a:pt x="102" y="360"/>
                    <a:pt x="103" y="357"/>
                  </a:cubicBezTo>
                  <a:cubicBezTo>
                    <a:pt x="105" y="354"/>
                    <a:pt x="105" y="351"/>
                    <a:pt x="103" y="351"/>
                  </a:cubicBezTo>
                  <a:cubicBezTo>
                    <a:pt x="102" y="350"/>
                    <a:pt x="97" y="349"/>
                    <a:pt x="101" y="345"/>
                  </a:cubicBezTo>
                  <a:cubicBezTo>
                    <a:pt x="104" y="340"/>
                    <a:pt x="108" y="335"/>
                    <a:pt x="108" y="330"/>
                  </a:cubicBezTo>
                  <a:cubicBezTo>
                    <a:pt x="109" y="325"/>
                    <a:pt x="107" y="322"/>
                    <a:pt x="109" y="320"/>
                  </a:cubicBezTo>
                  <a:cubicBezTo>
                    <a:pt x="110" y="318"/>
                    <a:pt x="114" y="320"/>
                    <a:pt x="117" y="318"/>
                  </a:cubicBezTo>
                  <a:cubicBezTo>
                    <a:pt x="120" y="316"/>
                    <a:pt x="118" y="313"/>
                    <a:pt x="119" y="311"/>
                  </a:cubicBezTo>
                  <a:cubicBezTo>
                    <a:pt x="121" y="310"/>
                    <a:pt x="123" y="304"/>
                    <a:pt x="125" y="303"/>
                  </a:cubicBezTo>
                  <a:cubicBezTo>
                    <a:pt x="127" y="301"/>
                    <a:pt x="129" y="299"/>
                    <a:pt x="128" y="297"/>
                  </a:cubicBezTo>
                  <a:cubicBezTo>
                    <a:pt x="126" y="295"/>
                    <a:pt x="131" y="293"/>
                    <a:pt x="131" y="289"/>
                  </a:cubicBezTo>
                  <a:cubicBezTo>
                    <a:pt x="131" y="285"/>
                    <a:pt x="136" y="283"/>
                    <a:pt x="140" y="283"/>
                  </a:cubicBezTo>
                  <a:cubicBezTo>
                    <a:pt x="143" y="283"/>
                    <a:pt x="148" y="283"/>
                    <a:pt x="148" y="279"/>
                  </a:cubicBezTo>
                  <a:cubicBezTo>
                    <a:pt x="148" y="276"/>
                    <a:pt x="146" y="269"/>
                    <a:pt x="151" y="271"/>
                  </a:cubicBezTo>
                  <a:cubicBezTo>
                    <a:pt x="156" y="273"/>
                    <a:pt x="159" y="271"/>
                    <a:pt x="163" y="273"/>
                  </a:cubicBezTo>
                  <a:cubicBezTo>
                    <a:pt x="166" y="276"/>
                    <a:pt x="170" y="276"/>
                    <a:pt x="170" y="271"/>
                  </a:cubicBezTo>
                  <a:cubicBezTo>
                    <a:pt x="170" y="267"/>
                    <a:pt x="172" y="260"/>
                    <a:pt x="177" y="263"/>
                  </a:cubicBezTo>
                  <a:cubicBezTo>
                    <a:pt x="177" y="263"/>
                    <a:pt x="177" y="263"/>
                    <a:pt x="178" y="263"/>
                  </a:cubicBezTo>
                  <a:cubicBezTo>
                    <a:pt x="179" y="260"/>
                    <a:pt x="182" y="258"/>
                    <a:pt x="185" y="258"/>
                  </a:cubicBezTo>
                  <a:cubicBezTo>
                    <a:pt x="189" y="258"/>
                    <a:pt x="192" y="266"/>
                    <a:pt x="197" y="267"/>
                  </a:cubicBezTo>
                  <a:cubicBezTo>
                    <a:pt x="203" y="268"/>
                    <a:pt x="208" y="270"/>
                    <a:pt x="210" y="268"/>
                  </a:cubicBezTo>
                  <a:cubicBezTo>
                    <a:pt x="211" y="265"/>
                    <a:pt x="215" y="269"/>
                    <a:pt x="218" y="268"/>
                  </a:cubicBezTo>
                  <a:cubicBezTo>
                    <a:pt x="222" y="267"/>
                    <a:pt x="222" y="274"/>
                    <a:pt x="225" y="270"/>
                  </a:cubicBezTo>
                  <a:cubicBezTo>
                    <a:pt x="228" y="265"/>
                    <a:pt x="224" y="263"/>
                    <a:pt x="230" y="263"/>
                  </a:cubicBezTo>
                  <a:cubicBezTo>
                    <a:pt x="235" y="264"/>
                    <a:pt x="232" y="257"/>
                    <a:pt x="232" y="254"/>
                  </a:cubicBezTo>
                  <a:cubicBezTo>
                    <a:pt x="232" y="250"/>
                    <a:pt x="239" y="249"/>
                    <a:pt x="239" y="246"/>
                  </a:cubicBezTo>
                  <a:cubicBezTo>
                    <a:pt x="239" y="243"/>
                    <a:pt x="248" y="246"/>
                    <a:pt x="250" y="243"/>
                  </a:cubicBezTo>
                  <a:cubicBezTo>
                    <a:pt x="252" y="241"/>
                    <a:pt x="257" y="240"/>
                    <a:pt x="259" y="243"/>
                  </a:cubicBezTo>
                  <a:cubicBezTo>
                    <a:pt x="261" y="247"/>
                    <a:pt x="270" y="248"/>
                    <a:pt x="271" y="251"/>
                  </a:cubicBezTo>
                  <a:cubicBezTo>
                    <a:pt x="271" y="253"/>
                    <a:pt x="271" y="255"/>
                    <a:pt x="271" y="258"/>
                  </a:cubicBezTo>
                  <a:cubicBezTo>
                    <a:pt x="272" y="256"/>
                    <a:pt x="274" y="255"/>
                    <a:pt x="276" y="255"/>
                  </a:cubicBezTo>
                  <a:cubicBezTo>
                    <a:pt x="279" y="255"/>
                    <a:pt x="282" y="250"/>
                    <a:pt x="285" y="251"/>
                  </a:cubicBezTo>
                  <a:cubicBezTo>
                    <a:pt x="288" y="251"/>
                    <a:pt x="290" y="251"/>
                    <a:pt x="291" y="247"/>
                  </a:cubicBezTo>
                  <a:cubicBezTo>
                    <a:pt x="288" y="245"/>
                    <a:pt x="283" y="245"/>
                    <a:pt x="283" y="247"/>
                  </a:cubicBezTo>
                  <a:close/>
                  <a:moveTo>
                    <a:pt x="81" y="34"/>
                  </a:moveTo>
                  <a:cubicBezTo>
                    <a:pt x="86" y="35"/>
                    <a:pt x="76" y="40"/>
                    <a:pt x="75" y="45"/>
                  </a:cubicBezTo>
                  <a:cubicBezTo>
                    <a:pt x="73" y="49"/>
                    <a:pt x="82" y="54"/>
                    <a:pt x="86" y="57"/>
                  </a:cubicBezTo>
                  <a:cubicBezTo>
                    <a:pt x="90" y="61"/>
                    <a:pt x="99" y="60"/>
                    <a:pt x="102" y="58"/>
                  </a:cubicBezTo>
                  <a:cubicBezTo>
                    <a:pt x="105" y="56"/>
                    <a:pt x="104" y="49"/>
                    <a:pt x="108" y="49"/>
                  </a:cubicBezTo>
                  <a:cubicBezTo>
                    <a:pt x="113" y="50"/>
                    <a:pt x="110" y="46"/>
                    <a:pt x="114" y="44"/>
                  </a:cubicBezTo>
                  <a:cubicBezTo>
                    <a:pt x="117" y="43"/>
                    <a:pt x="118" y="48"/>
                    <a:pt x="115" y="51"/>
                  </a:cubicBezTo>
                  <a:cubicBezTo>
                    <a:pt x="112" y="55"/>
                    <a:pt x="120" y="54"/>
                    <a:pt x="125" y="50"/>
                  </a:cubicBezTo>
                  <a:cubicBezTo>
                    <a:pt x="129" y="46"/>
                    <a:pt x="130" y="50"/>
                    <a:pt x="129" y="54"/>
                  </a:cubicBezTo>
                  <a:cubicBezTo>
                    <a:pt x="128" y="58"/>
                    <a:pt x="119" y="56"/>
                    <a:pt x="116" y="60"/>
                  </a:cubicBezTo>
                  <a:cubicBezTo>
                    <a:pt x="112" y="65"/>
                    <a:pt x="102" y="61"/>
                    <a:pt x="98" y="66"/>
                  </a:cubicBezTo>
                  <a:cubicBezTo>
                    <a:pt x="93" y="71"/>
                    <a:pt x="102" y="71"/>
                    <a:pt x="108" y="70"/>
                  </a:cubicBezTo>
                  <a:cubicBezTo>
                    <a:pt x="114" y="69"/>
                    <a:pt x="126" y="68"/>
                    <a:pt x="131" y="69"/>
                  </a:cubicBezTo>
                  <a:cubicBezTo>
                    <a:pt x="135" y="70"/>
                    <a:pt x="128" y="72"/>
                    <a:pt x="120" y="72"/>
                  </a:cubicBezTo>
                  <a:cubicBezTo>
                    <a:pt x="113" y="72"/>
                    <a:pt x="110" y="74"/>
                    <a:pt x="111" y="76"/>
                  </a:cubicBezTo>
                  <a:cubicBezTo>
                    <a:pt x="111" y="78"/>
                    <a:pt x="100" y="74"/>
                    <a:pt x="100" y="78"/>
                  </a:cubicBezTo>
                  <a:cubicBezTo>
                    <a:pt x="99" y="83"/>
                    <a:pt x="110" y="84"/>
                    <a:pt x="111" y="87"/>
                  </a:cubicBezTo>
                  <a:cubicBezTo>
                    <a:pt x="112" y="90"/>
                    <a:pt x="119" y="87"/>
                    <a:pt x="122" y="88"/>
                  </a:cubicBezTo>
                  <a:cubicBezTo>
                    <a:pt x="125" y="89"/>
                    <a:pt x="117" y="91"/>
                    <a:pt x="116" y="93"/>
                  </a:cubicBezTo>
                  <a:cubicBezTo>
                    <a:pt x="115" y="94"/>
                    <a:pt x="124" y="96"/>
                    <a:pt x="126" y="98"/>
                  </a:cubicBezTo>
                  <a:cubicBezTo>
                    <a:pt x="127" y="101"/>
                    <a:pt x="133" y="99"/>
                    <a:pt x="133" y="96"/>
                  </a:cubicBezTo>
                  <a:cubicBezTo>
                    <a:pt x="133" y="91"/>
                    <a:pt x="139" y="78"/>
                    <a:pt x="146" y="76"/>
                  </a:cubicBezTo>
                  <a:cubicBezTo>
                    <a:pt x="154" y="73"/>
                    <a:pt x="149" y="70"/>
                    <a:pt x="150" y="66"/>
                  </a:cubicBezTo>
                  <a:cubicBezTo>
                    <a:pt x="151" y="62"/>
                    <a:pt x="157" y="65"/>
                    <a:pt x="156" y="62"/>
                  </a:cubicBezTo>
                  <a:cubicBezTo>
                    <a:pt x="154" y="58"/>
                    <a:pt x="155" y="57"/>
                    <a:pt x="160" y="52"/>
                  </a:cubicBezTo>
                  <a:cubicBezTo>
                    <a:pt x="164" y="48"/>
                    <a:pt x="167" y="51"/>
                    <a:pt x="173" y="48"/>
                  </a:cubicBezTo>
                  <a:cubicBezTo>
                    <a:pt x="179" y="46"/>
                    <a:pt x="182" y="50"/>
                    <a:pt x="175" y="51"/>
                  </a:cubicBezTo>
                  <a:cubicBezTo>
                    <a:pt x="170" y="51"/>
                    <a:pt x="173" y="58"/>
                    <a:pt x="177" y="59"/>
                  </a:cubicBezTo>
                  <a:cubicBezTo>
                    <a:pt x="182" y="61"/>
                    <a:pt x="178" y="63"/>
                    <a:pt x="181" y="63"/>
                  </a:cubicBezTo>
                  <a:cubicBezTo>
                    <a:pt x="185" y="64"/>
                    <a:pt x="184" y="69"/>
                    <a:pt x="179" y="74"/>
                  </a:cubicBezTo>
                  <a:cubicBezTo>
                    <a:pt x="175" y="79"/>
                    <a:pt x="180" y="80"/>
                    <a:pt x="190" y="76"/>
                  </a:cubicBezTo>
                  <a:cubicBezTo>
                    <a:pt x="199" y="73"/>
                    <a:pt x="193" y="79"/>
                    <a:pt x="196" y="82"/>
                  </a:cubicBezTo>
                  <a:cubicBezTo>
                    <a:pt x="199" y="85"/>
                    <a:pt x="206" y="80"/>
                    <a:pt x="210" y="75"/>
                  </a:cubicBezTo>
                  <a:cubicBezTo>
                    <a:pt x="214" y="71"/>
                    <a:pt x="220" y="71"/>
                    <a:pt x="220" y="69"/>
                  </a:cubicBezTo>
                  <a:cubicBezTo>
                    <a:pt x="220" y="66"/>
                    <a:pt x="216" y="65"/>
                    <a:pt x="212" y="67"/>
                  </a:cubicBezTo>
                  <a:cubicBezTo>
                    <a:pt x="209" y="68"/>
                    <a:pt x="200" y="67"/>
                    <a:pt x="203" y="65"/>
                  </a:cubicBezTo>
                  <a:cubicBezTo>
                    <a:pt x="206" y="62"/>
                    <a:pt x="205" y="60"/>
                    <a:pt x="201" y="60"/>
                  </a:cubicBezTo>
                  <a:cubicBezTo>
                    <a:pt x="196" y="61"/>
                    <a:pt x="188" y="58"/>
                    <a:pt x="192" y="57"/>
                  </a:cubicBezTo>
                  <a:cubicBezTo>
                    <a:pt x="196" y="55"/>
                    <a:pt x="189" y="50"/>
                    <a:pt x="186" y="51"/>
                  </a:cubicBezTo>
                  <a:cubicBezTo>
                    <a:pt x="182" y="51"/>
                    <a:pt x="183" y="47"/>
                    <a:pt x="184" y="44"/>
                  </a:cubicBezTo>
                  <a:cubicBezTo>
                    <a:pt x="184" y="41"/>
                    <a:pt x="174" y="40"/>
                    <a:pt x="176" y="39"/>
                  </a:cubicBezTo>
                  <a:cubicBezTo>
                    <a:pt x="178" y="38"/>
                    <a:pt x="171" y="36"/>
                    <a:pt x="170" y="38"/>
                  </a:cubicBezTo>
                  <a:cubicBezTo>
                    <a:pt x="168" y="40"/>
                    <a:pt x="165" y="39"/>
                    <a:pt x="165" y="36"/>
                  </a:cubicBezTo>
                  <a:cubicBezTo>
                    <a:pt x="165" y="33"/>
                    <a:pt x="158" y="34"/>
                    <a:pt x="155" y="34"/>
                  </a:cubicBezTo>
                  <a:cubicBezTo>
                    <a:pt x="152" y="35"/>
                    <a:pt x="153" y="28"/>
                    <a:pt x="150" y="26"/>
                  </a:cubicBezTo>
                  <a:cubicBezTo>
                    <a:pt x="147" y="23"/>
                    <a:pt x="143" y="30"/>
                    <a:pt x="141" y="30"/>
                  </a:cubicBezTo>
                  <a:cubicBezTo>
                    <a:pt x="139" y="29"/>
                    <a:pt x="143" y="25"/>
                    <a:pt x="144" y="22"/>
                  </a:cubicBezTo>
                  <a:cubicBezTo>
                    <a:pt x="145" y="19"/>
                    <a:pt x="134" y="15"/>
                    <a:pt x="132" y="18"/>
                  </a:cubicBezTo>
                  <a:cubicBezTo>
                    <a:pt x="131" y="21"/>
                    <a:pt x="129" y="13"/>
                    <a:pt x="126" y="12"/>
                  </a:cubicBezTo>
                  <a:cubicBezTo>
                    <a:pt x="124" y="12"/>
                    <a:pt x="126" y="17"/>
                    <a:pt x="124" y="18"/>
                  </a:cubicBezTo>
                  <a:cubicBezTo>
                    <a:pt x="121" y="18"/>
                    <a:pt x="118" y="21"/>
                    <a:pt x="122" y="23"/>
                  </a:cubicBezTo>
                  <a:cubicBezTo>
                    <a:pt x="126" y="26"/>
                    <a:pt x="130" y="38"/>
                    <a:pt x="129" y="40"/>
                  </a:cubicBezTo>
                  <a:cubicBezTo>
                    <a:pt x="129" y="42"/>
                    <a:pt x="117" y="31"/>
                    <a:pt x="117" y="26"/>
                  </a:cubicBezTo>
                  <a:cubicBezTo>
                    <a:pt x="116" y="21"/>
                    <a:pt x="110" y="16"/>
                    <a:pt x="109" y="20"/>
                  </a:cubicBezTo>
                  <a:cubicBezTo>
                    <a:pt x="107" y="24"/>
                    <a:pt x="103" y="25"/>
                    <a:pt x="104" y="29"/>
                  </a:cubicBezTo>
                  <a:cubicBezTo>
                    <a:pt x="106" y="33"/>
                    <a:pt x="101" y="34"/>
                    <a:pt x="101" y="31"/>
                  </a:cubicBezTo>
                  <a:cubicBezTo>
                    <a:pt x="101" y="28"/>
                    <a:pt x="95" y="25"/>
                    <a:pt x="93" y="24"/>
                  </a:cubicBezTo>
                  <a:cubicBezTo>
                    <a:pt x="91" y="24"/>
                    <a:pt x="99" y="23"/>
                    <a:pt x="102" y="21"/>
                  </a:cubicBezTo>
                  <a:cubicBezTo>
                    <a:pt x="106" y="19"/>
                    <a:pt x="99" y="17"/>
                    <a:pt x="96" y="19"/>
                  </a:cubicBezTo>
                  <a:cubicBezTo>
                    <a:pt x="93" y="21"/>
                    <a:pt x="88" y="17"/>
                    <a:pt x="86" y="20"/>
                  </a:cubicBezTo>
                  <a:cubicBezTo>
                    <a:pt x="84" y="23"/>
                    <a:pt x="82" y="20"/>
                    <a:pt x="78" y="19"/>
                  </a:cubicBezTo>
                  <a:cubicBezTo>
                    <a:pt x="75" y="19"/>
                    <a:pt x="72" y="24"/>
                    <a:pt x="69" y="23"/>
                  </a:cubicBezTo>
                  <a:cubicBezTo>
                    <a:pt x="67" y="22"/>
                    <a:pt x="65" y="28"/>
                    <a:pt x="69" y="35"/>
                  </a:cubicBezTo>
                  <a:cubicBezTo>
                    <a:pt x="73" y="41"/>
                    <a:pt x="76" y="33"/>
                    <a:pt x="81" y="34"/>
                  </a:cubicBezTo>
                  <a:close/>
                  <a:moveTo>
                    <a:pt x="71" y="54"/>
                  </a:moveTo>
                  <a:cubicBezTo>
                    <a:pt x="74" y="55"/>
                    <a:pt x="76" y="60"/>
                    <a:pt x="79" y="59"/>
                  </a:cubicBezTo>
                  <a:cubicBezTo>
                    <a:pt x="80" y="59"/>
                    <a:pt x="75" y="53"/>
                    <a:pt x="71" y="50"/>
                  </a:cubicBezTo>
                  <a:cubicBezTo>
                    <a:pt x="68" y="46"/>
                    <a:pt x="68" y="43"/>
                    <a:pt x="64" y="44"/>
                  </a:cubicBezTo>
                  <a:cubicBezTo>
                    <a:pt x="59" y="45"/>
                    <a:pt x="68" y="53"/>
                    <a:pt x="71" y="54"/>
                  </a:cubicBezTo>
                  <a:close/>
                  <a:moveTo>
                    <a:pt x="150" y="13"/>
                  </a:moveTo>
                  <a:cubicBezTo>
                    <a:pt x="153" y="15"/>
                    <a:pt x="147" y="15"/>
                    <a:pt x="149" y="18"/>
                  </a:cubicBezTo>
                  <a:cubicBezTo>
                    <a:pt x="157" y="25"/>
                    <a:pt x="186" y="17"/>
                    <a:pt x="190" y="19"/>
                  </a:cubicBezTo>
                  <a:cubicBezTo>
                    <a:pt x="194" y="21"/>
                    <a:pt x="165" y="24"/>
                    <a:pt x="167" y="27"/>
                  </a:cubicBezTo>
                  <a:cubicBezTo>
                    <a:pt x="168" y="30"/>
                    <a:pt x="191" y="32"/>
                    <a:pt x="193" y="30"/>
                  </a:cubicBezTo>
                  <a:cubicBezTo>
                    <a:pt x="195" y="28"/>
                    <a:pt x="199" y="34"/>
                    <a:pt x="207" y="35"/>
                  </a:cubicBezTo>
                  <a:cubicBezTo>
                    <a:pt x="214" y="35"/>
                    <a:pt x="214" y="32"/>
                    <a:pt x="219" y="32"/>
                  </a:cubicBezTo>
                  <a:cubicBezTo>
                    <a:pt x="225" y="31"/>
                    <a:pt x="234" y="29"/>
                    <a:pt x="234" y="25"/>
                  </a:cubicBezTo>
                  <a:cubicBezTo>
                    <a:pt x="234" y="22"/>
                    <a:pt x="251" y="18"/>
                    <a:pt x="249" y="13"/>
                  </a:cubicBezTo>
                  <a:cubicBezTo>
                    <a:pt x="248" y="7"/>
                    <a:pt x="232" y="11"/>
                    <a:pt x="227" y="9"/>
                  </a:cubicBezTo>
                  <a:cubicBezTo>
                    <a:pt x="223" y="6"/>
                    <a:pt x="212" y="3"/>
                    <a:pt x="210" y="7"/>
                  </a:cubicBezTo>
                  <a:cubicBezTo>
                    <a:pt x="209" y="10"/>
                    <a:pt x="206" y="11"/>
                    <a:pt x="204" y="10"/>
                  </a:cubicBezTo>
                  <a:cubicBezTo>
                    <a:pt x="203" y="8"/>
                    <a:pt x="205" y="0"/>
                    <a:pt x="198" y="3"/>
                  </a:cubicBezTo>
                  <a:cubicBezTo>
                    <a:pt x="190" y="5"/>
                    <a:pt x="197" y="13"/>
                    <a:pt x="196" y="14"/>
                  </a:cubicBezTo>
                  <a:cubicBezTo>
                    <a:pt x="194" y="15"/>
                    <a:pt x="187" y="12"/>
                    <a:pt x="187" y="9"/>
                  </a:cubicBezTo>
                  <a:cubicBezTo>
                    <a:pt x="186" y="5"/>
                    <a:pt x="178" y="12"/>
                    <a:pt x="177" y="8"/>
                  </a:cubicBezTo>
                  <a:cubicBezTo>
                    <a:pt x="176" y="4"/>
                    <a:pt x="167" y="1"/>
                    <a:pt x="165" y="1"/>
                  </a:cubicBezTo>
                  <a:cubicBezTo>
                    <a:pt x="163" y="1"/>
                    <a:pt x="167" y="4"/>
                    <a:pt x="166" y="6"/>
                  </a:cubicBezTo>
                  <a:cubicBezTo>
                    <a:pt x="165" y="8"/>
                    <a:pt x="160" y="4"/>
                    <a:pt x="158" y="4"/>
                  </a:cubicBezTo>
                  <a:cubicBezTo>
                    <a:pt x="156" y="4"/>
                    <a:pt x="159" y="8"/>
                    <a:pt x="158" y="10"/>
                  </a:cubicBezTo>
                  <a:cubicBezTo>
                    <a:pt x="157" y="12"/>
                    <a:pt x="153" y="4"/>
                    <a:pt x="149" y="4"/>
                  </a:cubicBezTo>
                  <a:cubicBezTo>
                    <a:pt x="146" y="4"/>
                    <a:pt x="147" y="8"/>
                    <a:pt x="145" y="8"/>
                  </a:cubicBezTo>
                  <a:cubicBezTo>
                    <a:pt x="142" y="9"/>
                    <a:pt x="148" y="12"/>
                    <a:pt x="150" y="1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08" name="Freeform 140"/>
            <p:cNvSpPr/>
            <p:nvPr/>
          </p:nvSpPr>
          <p:spPr bwMode="auto">
            <a:xfrm>
              <a:off x="8408988" y="1651000"/>
              <a:ext cx="73025" cy="26988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3" y="6"/>
                </a:cxn>
                <a:cxn ang="0">
                  <a:pos x="24" y="11"/>
                </a:cxn>
                <a:cxn ang="0">
                  <a:pos x="38" y="9"/>
                </a:cxn>
                <a:cxn ang="0">
                  <a:pos x="17" y="2"/>
                </a:cxn>
              </a:cxnLst>
              <a:rect l="0" t="0" r="r" b="b"/>
              <a:pathLst>
                <a:path w="38" h="14">
                  <a:moveTo>
                    <a:pt x="17" y="2"/>
                  </a:moveTo>
                  <a:cubicBezTo>
                    <a:pt x="15" y="3"/>
                    <a:pt x="0" y="2"/>
                    <a:pt x="3" y="6"/>
                  </a:cubicBezTo>
                  <a:cubicBezTo>
                    <a:pt x="6" y="9"/>
                    <a:pt x="18" y="7"/>
                    <a:pt x="24" y="11"/>
                  </a:cubicBezTo>
                  <a:cubicBezTo>
                    <a:pt x="30" y="14"/>
                    <a:pt x="38" y="11"/>
                    <a:pt x="38" y="9"/>
                  </a:cubicBezTo>
                  <a:cubicBezTo>
                    <a:pt x="38" y="6"/>
                    <a:pt x="19" y="0"/>
                    <a:pt x="17" y="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09" name="Freeform 141"/>
            <p:cNvSpPr>
              <a:spLocks noEditPoints="1"/>
            </p:cNvSpPr>
            <p:nvPr/>
          </p:nvSpPr>
          <p:spPr bwMode="auto">
            <a:xfrm>
              <a:off x="7131050" y="2195513"/>
              <a:ext cx="369888" cy="368300"/>
            </a:xfrm>
            <a:custGeom>
              <a:avLst/>
              <a:gdLst/>
              <a:ahLst/>
              <a:cxnLst>
                <a:cxn ang="0">
                  <a:pos x="171" y="24"/>
                </a:cxn>
                <a:cxn ang="0">
                  <a:pos x="139" y="9"/>
                </a:cxn>
                <a:cxn ang="0">
                  <a:pos x="135" y="31"/>
                </a:cxn>
                <a:cxn ang="0">
                  <a:pos x="121" y="41"/>
                </a:cxn>
                <a:cxn ang="0">
                  <a:pos x="119" y="57"/>
                </a:cxn>
                <a:cxn ang="0">
                  <a:pos x="131" y="53"/>
                </a:cxn>
                <a:cxn ang="0">
                  <a:pos x="134" y="44"/>
                </a:cxn>
                <a:cxn ang="0">
                  <a:pos x="158" y="45"/>
                </a:cxn>
                <a:cxn ang="0">
                  <a:pos x="180" y="32"/>
                </a:cxn>
                <a:cxn ang="0">
                  <a:pos x="182" y="21"/>
                </a:cxn>
                <a:cxn ang="0">
                  <a:pos x="119" y="82"/>
                </a:cxn>
                <a:cxn ang="0">
                  <a:pos x="106" y="108"/>
                </a:cxn>
                <a:cxn ang="0">
                  <a:pos x="89" y="112"/>
                </a:cxn>
                <a:cxn ang="0">
                  <a:pos x="73" y="132"/>
                </a:cxn>
                <a:cxn ang="0">
                  <a:pos x="53" y="136"/>
                </a:cxn>
                <a:cxn ang="0">
                  <a:pos x="19" y="150"/>
                </a:cxn>
                <a:cxn ang="0">
                  <a:pos x="31" y="154"/>
                </a:cxn>
                <a:cxn ang="0">
                  <a:pos x="64" y="157"/>
                </a:cxn>
                <a:cxn ang="0">
                  <a:pos x="81" y="149"/>
                </a:cxn>
                <a:cxn ang="0">
                  <a:pos x="99" y="146"/>
                </a:cxn>
                <a:cxn ang="0">
                  <a:pos x="114" y="140"/>
                </a:cxn>
                <a:cxn ang="0">
                  <a:pos x="128" y="122"/>
                </a:cxn>
                <a:cxn ang="0">
                  <a:pos x="141" y="93"/>
                </a:cxn>
                <a:cxn ang="0">
                  <a:pos x="121" y="67"/>
                </a:cxn>
                <a:cxn ang="0">
                  <a:pos x="37" y="156"/>
                </a:cxn>
                <a:cxn ang="0">
                  <a:pos x="42" y="168"/>
                </a:cxn>
                <a:cxn ang="0">
                  <a:pos x="59" y="155"/>
                </a:cxn>
                <a:cxn ang="0">
                  <a:pos x="25" y="166"/>
                </a:cxn>
                <a:cxn ang="0">
                  <a:pos x="7" y="163"/>
                </a:cxn>
                <a:cxn ang="0">
                  <a:pos x="8" y="168"/>
                </a:cxn>
                <a:cxn ang="0">
                  <a:pos x="14" y="193"/>
                </a:cxn>
                <a:cxn ang="0">
                  <a:pos x="25" y="166"/>
                </a:cxn>
              </a:cxnLst>
              <a:rect l="0" t="0" r="r" b="b"/>
              <a:pathLst>
                <a:path w="193" h="193">
                  <a:moveTo>
                    <a:pt x="182" y="21"/>
                  </a:moveTo>
                  <a:cubicBezTo>
                    <a:pt x="180" y="18"/>
                    <a:pt x="176" y="23"/>
                    <a:pt x="171" y="24"/>
                  </a:cubicBezTo>
                  <a:cubicBezTo>
                    <a:pt x="166" y="25"/>
                    <a:pt x="150" y="12"/>
                    <a:pt x="146" y="6"/>
                  </a:cubicBezTo>
                  <a:cubicBezTo>
                    <a:pt x="142" y="0"/>
                    <a:pt x="136" y="5"/>
                    <a:pt x="139" y="9"/>
                  </a:cubicBezTo>
                  <a:cubicBezTo>
                    <a:pt x="142" y="13"/>
                    <a:pt x="138" y="15"/>
                    <a:pt x="138" y="21"/>
                  </a:cubicBezTo>
                  <a:cubicBezTo>
                    <a:pt x="138" y="27"/>
                    <a:pt x="134" y="27"/>
                    <a:pt x="135" y="31"/>
                  </a:cubicBezTo>
                  <a:cubicBezTo>
                    <a:pt x="136" y="35"/>
                    <a:pt x="130" y="34"/>
                    <a:pt x="126" y="35"/>
                  </a:cubicBezTo>
                  <a:cubicBezTo>
                    <a:pt x="122" y="35"/>
                    <a:pt x="126" y="39"/>
                    <a:pt x="121" y="41"/>
                  </a:cubicBezTo>
                  <a:cubicBezTo>
                    <a:pt x="117" y="43"/>
                    <a:pt x="117" y="47"/>
                    <a:pt x="119" y="48"/>
                  </a:cubicBezTo>
                  <a:cubicBezTo>
                    <a:pt x="122" y="49"/>
                    <a:pt x="120" y="54"/>
                    <a:pt x="119" y="57"/>
                  </a:cubicBezTo>
                  <a:cubicBezTo>
                    <a:pt x="119" y="60"/>
                    <a:pt x="122" y="57"/>
                    <a:pt x="125" y="54"/>
                  </a:cubicBezTo>
                  <a:cubicBezTo>
                    <a:pt x="128" y="51"/>
                    <a:pt x="130" y="56"/>
                    <a:pt x="131" y="53"/>
                  </a:cubicBezTo>
                  <a:cubicBezTo>
                    <a:pt x="132" y="50"/>
                    <a:pt x="124" y="48"/>
                    <a:pt x="124" y="45"/>
                  </a:cubicBezTo>
                  <a:cubicBezTo>
                    <a:pt x="125" y="41"/>
                    <a:pt x="130" y="46"/>
                    <a:pt x="134" y="44"/>
                  </a:cubicBezTo>
                  <a:cubicBezTo>
                    <a:pt x="138" y="42"/>
                    <a:pt x="146" y="43"/>
                    <a:pt x="151" y="48"/>
                  </a:cubicBezTo>
                  <a:cubicBezTo>
                    <a:pt x="156" y="52"/>
                    <a:pt x="157" y="50"/>
                    <a:pt x="158" y="45"/>
                  </a:cubicBezTo>
                  <a:cubicBezTo>
                    <a:pt x="159" y="40"/>
                    <a:pt x="167" y="37"/>
                    <a:pt x="174" y="37"/>
                  </a:cubicBezTo>
                  <a:cubicBezTo>
                    <a:pt x="182" y="37"/>
                    <a:pt x="183" y="34"/>
                    <a:pt x="180" y="32"/>
                  </a:cubicBezTo>
                  <a:cubicBezTo>
                    <a:pt x="178" y="30"/>
                    <a:pt x="193" y="21"/>
                    <a:pt x="193" y="18"/>
                  </a:cubicBezTo>
                  <a:cubicBezTo>
                    <a:pt x="192" y="15"/>
                    <a:pt x="185" y="24"/>
                    <a:pt x="182" y="21"/>
                  </a:cubicBezTo>
                  <a:close/>
                  <a:moveTo>
                    <a:pt x="121" y="67"/>
                  </a:moveTo>
                  <a:cubicBezTo>
                    <a:pt x="118" y="68"/>
                    <a:pt x="115" y="79"/>
                    <a:pt x="119" y="82"/>
                  </a:cubicBezTo>
                  <a:cubicBezTo>
                    <a:pt x="123" y="85"/>
                    <a:pt x="113" y="90"/>
                    <a:pt x="113" y="97"/>
                  </a:cubicBezTo>
                  <a:cubicBezTo>
                    <a:pt x="114" y="103"/>
                    <a:pt x="107" y="103"/>
                    <a:pt x="106" y="108"/>
                  </a:cubicBezTo>
                  <a:cubicBezTo>
                    <a:pt x="105" y="112"/>
                    <a:pt x="102" y="111"/>
                    <a:pt x="96" y="116"/>
                  </a:cubicBezTo>
                  <a:cubicBezTo>
                    <a:pt x="90" y="120"/>
                    <a:pt x="87" y="115"/>
                    <a:pt x="89" y="112"/>
                  </a:cubicBezTo>
                  <a:cubicBezTo>
                    <a:pt x="90" y="109"/>
                    <a:pt x="80" y="114"/>
                    <a:pt x="80" y="121"/>
                  </a:cubicBezTo>
                  <a:cubicBezTo>
                    <a:pt x="81" y="128"/>
                    <a:pt x="71" y="129"/>
                    <a:pt x="73" y="132"/>
                  </a:cubicBezTo>
                  <a:cubicBezTo>
                    <a:pt x="76" y="136"/>
                    <a:pt x="66" y="138"/>
                    <a:pt x="66" y="135"/>
                  </a:cubicBezTo>
                  <a:cubicBezTo>
                    <a:pt x="67" y="132"/>
                    <a:pt x="60" y="133"/>
                    <a:pt x="53" y="136"/>
                  </a:cubicBezTo>
                  <a:cubicBezTo>
                    <a:pt x="45" y="139"/>
                    <a:pt x="40" y="133"/>
                    <a:pt x="36" y="137"/>
                  </a:cubicBezTo>
                  <a:cubicBezTo>
                    <a:pt x="32" y="142"/>
                    <a:pt x="24" y="149"/>
                    <a:pt x="19" y="150"/>
                  </a:cubicBezTo>
                  <a:cubicBezTo>
                    <a:pt x="13" y="151"/>
                    <a:pt x="16" y="158"/>
                    <a:pt x="19" y="157"/>
                  </a:cubicBezTo>
                  <a:cubicBezTo>
                    <a:pt x="23" y="155"/>
                    <a:pt x="29" y="157"/>
                    <a:pt x="31" y="154"/>
                  </a:cubicBezTo>
                  <a:cubicBezTo>
                    <a:pt x="33" y="151"/>
                    <a:pt x="49" y="147"/>
                    <a:pt x="59" y="147"/>
                  </a:cubicBezTo>
                  <a:cubicBezTo>
                    <a:pt x="69" y="147"/>
                    <a:pt x="63" y="152"/>
                    <a:pt x="64" y="157"/>
                  </a:cubicBezTo>
                  <a:cubicBezTo>
                    <a:pt x="65" y="162"/>
                    <a:pt x="73" y="161"/>
                    <a:pt x="77" y="156"/>
                  </a:cubicBezTo>
                  <a:cubicBezTo>
                    <a:pt x="82" y="151"/>
                    <a:pt x="85" y="152"/>
                    <a:pt x="81" y="149"/>
                  </a:cubicBezTo>
                  <a:cubicBezTo>
                    <a:pt x="78" y="146"/>
                    <a:pt x="82" y="143"/>
                    <a:pt x="85" y="147"/>
                  </a:cubicBezTo>
                  <a:cubicBezTo>
                    <a:pt x="87" y="151"/>
                    <a:pt x="96" y="151"/>
                    <a:pt x="99" y="146"/>
                  </a:cubicBezTo>
                  <a:cubicBezTo>
                    <a:pt x="102" y="141"/>
                    <a:pt x="103" y="147"/>
                    <a:pt x="107" y="147"/>
                  </a:cubicBezTo>
                  <a:cubicBezTo>
                    <a:pt x="111" y="146"/>
                    <a:pt x="114" y="136"/>
                    <a:pt x="114" y="140"/>
                  </a:cubicBezTo>
                  <a:cubicBezTo>
                    <a:pt x="114" y="144"/>
                    <a:pt x="121" y="143"/>
                    <a:pt x="125" y="138"/>
                  </a:cubicBezTo>
                  <a:cubicBezTo>
                    <a:pt x="129" y="134"/>
                    <a:pt x="125" y="126"/>
                    <a:pt x="128" y="122"/>
                  </a:cubicBezTo>
                  <a:cubicBezTo>
                    <a:pt x="130" y="118"/>
                    <a:pt x="133" y="110"/>
                    <a:pt x="130" y="105"/>
                  </a:cubicBezTo>
                  <a:cubicBezTo>
                    <a:pt x="128" y="100"/>
                    <a:pt x="136" y="97"/>
                    <a:pt x="141" y="93"/>
                  </a:cubicBezTo>
                  <a:cubicBezTo>
                    <a:pt x="145" y="89"/>
                    <a:pt x="136" y="69"/>
                    <a:pt x="135" y="63"/>
                  </a:cubicBezTo>
                  <a:cubicBezTo>
                    <a:pt x="135" y="57"/>
                    <a:pt x="124" y="65"/>
                    <a:pt x="121" y="67"/>
                  </a:cubicBezTo>
                  <a:close/>
                  <a:moveTo>
                    <a:pt x="48" y="153"/>
                  </a:moveTo>
                  <a:cubicBezTo>
                    <a:pt x="46" y="157"/>
                    <a:pt x="42" y="155"/>
                    <a:pt x="37" y="156"/>
                  </a:cubicBezTo>
                  <a:cubicBezTo>
                    <a:pt x="32" y="157"/>
                    <a:pt x="32" y="170"/>
                    <a:pt x="35" y="171"/>
                  </a:cubicBezTo>
                  <a:cubicBezTo>
                    <a:pt x="38" y="172"/>
                    <a:pt x="41" y="172"/>
                    <a:pt x="42" y="168"/>
                  </a:cubicBezTo>
                  <a:cubicBezTo>
                    <a:pt x="43" y="164"/>
                    <a:pt x="48" y="163"/>
                    <a:pt x="51" y="165"/>
                  </a:cubicBezTo>
                  <a:cubicBezTo>
                    <a:pt x="55" y="166"/>
                    <a:pt x="59" y="160"/>
                    <a:pt x="59" y="155"/>
                  </a:cubicBezTo>
                  <a:cubicBezTo>
                    <a:pt x="59" y="150"/>
                    <a:pt x="49" y="150"/>
                    <a:pt x="48" y="153"/>
                  </a:cubicBezTo>
                  <a:close/>
                  <a:moveTo>
                    <a:pt x="25" y="166"/>
                  </a:moveTo>
                  <a:cubicBezTo>
                    <a:pt x="25" y="163"/>
                    <a:pt x="17" y="164"/>
                    <a:pt x="17" y="161"/>
                  </a:cubicBezTo>
                  <a:cubicBezTo>
                    <a:pt x="17" y="158"/>
                    <a:pt x="12" y="159"/>
                    <a:pt x="7" y="163"/>
                  </a:cubicBezTo>
                  <a:cubicBezTo>
                    <a:pt x="2" y="167"/>
                    <a:pt x="0" y="167"/>
                    <a:pt x="2" y="171"/>
                  </a:cubicBezTo>
                  <a:cubicBezTo>
                    <a:pt x="4" y="175"/>
                    <a:pt x="7" y="171"/>
                    <a:pt x="8" y="168"/>
                  </a:cubicBezTo>
                  <a:cubicBezTo>
                    <a:pt x="10" y="164"/>
                    <a:pt x="13" y="173"/>
                    <a:pt x="10" y="179"/>
                  </a:cubicBezTo>
                  <a:cubicBezTo>
                    <a:pt x="7" y="185"/>
                    <a:pt x="10" y="193"/>
                    <a:pt x="14" y="193"/>
                  </a:cubicBezTo>
                  <a:cubicBezTo>
                    <a:pt x="18" y="192"/>
                    <a:pt x="22" y="180"/>
                    <a:pt x="27" y="174"/>
                  </a:cubicBezTo>
                  <a:cubicBezTo>
                    <a:pt x="32" y="167"/>
                    <a:pt x="25" y="170"/>
                    <a:pt x="25" y="16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10" name="Freeform 142"/>
            <p:cNvSpPr>
              <a:spLocks noEditPoints="1"/>
            </p:cNvSpPr>
            <p:nvPr/>
          </p:nvSpPr>
          <p:spPr bwMode="auto">
            <a:xfrm>
              <a:off x="5954713" y="1971675"/>
              <a:ext cx="1293813" cy="896938"/>
            </a:xfrm>
            <a:custGeom>
              <a:avLst/>
              <a:gdLst/>
              <a:ahLst/>
              <a:cxnLst>
                <a:cxn ang="0">
                  <a:pos x="643" y="87"/>
                </a:cxn>
                <a:cxn ang="0">
                  <a:pos x="610" y="63"/>
                </a:cxn>
                <a:cxn ang="0">
                  <a:pos x="583" y="26"/>
                </a:cxn>
                <a:cxn ang="0">
                  <a:pos x="544" y="1"/>
                </a:cxn>
                <a:cxn ang="0">
                  <a:pos x="517" y="21"/>
                </a:cxn>
                <a:cxn ang="0">
                  <a:pos x="495" y="54"/>
                </a:cxn>
                <a:cxn ang="0">
                  <a:pos x="461" y="73"/>
                </a:cxn>
                <a:cxn ang="0">
                  <a:pos x="482" y="86"/>
                </a:cxn>
                <a:cxn ang="0">
                  <a:pos x="481" y="105"/>
                </a:cxn>
                <a:cxn ang="0">
                  <a:pos x="422" y="126"/>
                </a:cxn>
                <a:cxn ang="0">
                  <a:pos x="380" y="162"/>
                </a:cxn>
                <a:cxn ang="0">
                  <a:pos x="315" y="166"/>
                </a:cxn>
                <a:cxn ang="0">
                  <a:pos x="241" y="156"/>
                </a:cxn>
                <a:cxn ang="0">
                  <a:pos x="210" y="125"/>
                </a:cxn>
                <a:cxn ang="0">
                  <a:pos x="182" y="90"/>
                </a:cxn>
                <a:cxn ang="0">
                  <a:pos x="153" y="65"/>
                </a:cxn>
                <a:cxn ang="0">
                  <a:pos x="137" y="76"/>
                </a:cxn>
                <a:cxn ang="0">
                  <a:pos x="111" y="96"/>
                </a:cxn>
                <a:cxn ang="0">
                  <a:pos x="88" y="121"/>
                </a:cxn>
                <a:cxn ang="0">
                  <a:pos x="78" y="150"/>
                </a:cxn>
                <a:cxn ang="0">
                  <a:pos x="52" y="175"/>
                </a:cxn>
                <a:cxn ang="0">
                  <a:pos x="19" y="186"/>
                </a:cxn>
                <a:cxn ang="0">
                  <a:pos x="0" y="200"/>
                </a:cxn>
                <a:cxn ang="0">
                  <a:pos x="15" y="232"/>
                </a:cxn>
                <a:cxn ang="0">
                  <a:pos x="39" y="254"/>
                </a:cxn>
                <a:cxn ang="0">
                  <a:pos x="59" y="247"/>
                </a:cxn>
                <a:cxn ang="0">
                  <a:pos x="56" y="276"/>
                </a:cxn>
                <a:cxn ang="0">
                  <a:pos x="56" y="304"/>
                </a:cxn>
                <a:cxn ang="0">
                  <a:pos x="77" y="322"/>
                </a:cxn>
                <a:cxn ang="0">
                  <a:pos x="138" y="347"/>
                </a:cxn>
                <a:cxn ang="0">
                  <a:pos x="162" y="353"/>
                </a:cxn>
                <a:cxn ang="0">
                  <a:pos x="183" y="347"/>
                </a:cxn>
                <a:cxn ang="0">
                  <a:pos x="210" y="340"/>
                </a:cxn>
                <a:cxn ang="0">
                  <a:pos x="243" y="340"/>
                </a:cxn>
                <a:cxn ang="0">
                  <a:pos x="261" y="352"/>
                </a:cxn>
                <a:cxn ang="0">
                  <a:pos x="256" y="395"/>
                </a:cxn>
                <a:cxn ang="0">
                  <a:pos x="274" y="419"/>
                </a:cxn>
                <a:cxn ang="0">
                  <a:pos x="298" y="430"/>
                </a:cxn>
                <a:cxn ang="0">
                  <a:pos x="316" y="412"/>
                </a:cxn>
                <a:cxn ang="0">
                  <a:pos x="352" y="410"/>
                </a:cxn>
                <a:cxn ang="0">
                  <a:pos x="375" y="425"/>
                </a:cxn>
                <a:cxn ang="0">
                  <a:pos x="393" y="440"/>
                </a:cxn>
                <a:cxn ang="0">
                  <a:pos x="445" y="413"/>
                </a:cxn>
                <a:cxn ang="0">
                  <a:pos x="484" y="392"/>
                </a:cxn>
                <a:cxn ang="0">
                  <a:pos x="504" y="368"/>
                </a:cxn>
                <a:cxn ang="0">
                  <a:pos x="523" y="345"/>
                </a:cxn>
                <a:cxn ang="0">
                  <a:pos x="527" y="323"/>
                </a:cxn>
                <a:cxn ang="0">
                  <a:pos x="522" y="306"/>
                </a:cxn>
                <a:cxn ang="0">
                  <a:pos x="519" y="290"/>
                </a:cxn>
                <a:cxn ang="0">
                  <a:pos x="505" y="252"/>
                </a:cxn>
                <a:cxn ang="0">
                  <a:pos x="536" y="234"/>
                </a:cxn>
                <a:cxn ang="0">
                  <a:pos x="496" y="223"/>
                </a:cxn>
                <a:cxn ang="0">
                  <a:pos x="512" y="192"/>
                </a:cxn>
                <a:cxn ang="0">
                  <a:pos x="529" y="208"/>
                </a:cxn>
                <a:cxn ang="0">
                  <a:pos x="580" y="179"/>
                </a:cxn>
                <a:cxn ang="0">
                  <a:pos x="606" y="168"/>
                </a:cxn>
                <a:cxn ang="0">
                  <a:pos x="633" y="157"/>
                </a:cxn>
                <a:cxn ang="0">
                  <a:pos x="636" y="127"/>
                </a:cxn>
                <a:cxn ang="0">
                  <a:pos x="667" y="107"/>
                </a:cxn>
                <a:cxn ang="0">
                  <a:pos x="516" y="418"/>
                </a:cxn>
                <a:cxn ang="0">
                  <a:pos x="380" y="460"/>
                </a:cxn>
              </a:cxnLst>
              <a:rect l="0" t="0" r="r" b="b"/>
              <a:pathLst>
                <a:path w="677" h="469">
                  <a:moveTo>
                    <a:pt x="673" y="83"/>
                  </a:moveTo>
                  <a:cubicBezTo>
                    <a:pt x="673" y="77"/>
                    <a:pt x="666" y="79"/>
                    <a:pt x="664" y="81"/>
                  </a:cubicBezTo>
                  <a:cubicBezTo>
                    <a:pt x="662" y="83"/>
                    <a:pt x="655" y="81"/>
                    <a:pt x="653" y="85"/>
                  </a:cubicBezTo>
                  <a:cubicBezTo>
                    <a:pt x="651" y="89"/>
                    <a:pt x="648" y="87"/>
                    <a:pt x="643" y="87"/>
                  </a:cubicBezTo>
                  <a:cubicBezTo>
                    <a:pt x="638" y="88"/>
                    <a:pt x="632" y="86"/>
                    <a:pt x="632" y="83"/>
                  </a:cubicBezTo>
                  <a:cubicBezTo>
                    <a:pt x="632" y="80"/>
                    <a:pt x="629" y="77"/>
                    <a:pt x="630" y="73"/>
                  </a:cubicBezTo>
                  <a:cubicBezTo>
                    <a:pt x="630" y="70"/>
                    <a:pt x="625" y="71"/>
                    <a:pt x="622" y="68"/>
                  </a:cubicBezTo>
                  <a:cubicBezTo>
                    <a:pt x="618" y="65"/>
                    <a:pt x="612" y="62"/>
                    <a:pt x="610" y="63"/>
                  </a:cubicBezTo>
                  <a:cubicBezTo>
                    <a:pt x="609" y="64"/>
                    <a:pt x="605" y="59"/>
                    <a:pt x="599" y="59"/>
                  </a:cubicBezTo>
                  <a:cubicBezTo>
                    <a:pt x="594" y="59"/>
                    <a:pt x="594" y="55"/>
                    <a:pt x="595" y="53"/>
                  </a:cubicBezTo>
                  <a:cubicBezTo>
                    <a:pt x="596" y="50"/>
                    <a:pt x="590" y="43"/>
                    <a:pt x="589" y="39"/>
                  </a:cubicBezTo>
                  <a:cubicBezTo>
                    <a:pt x="588" y="35"/>
                    <a:pt x="584" y="34"/>
                    <a:pt x="583" y="26"/>
                  </a:cubicBezTo>
                  <a:cubicBezTo>
                    <a:pt x="581" y="17"/>
                    <a:pt x="576" y="19"/>
                    <a:pt x="577" y="15"/>
                  </a:cubicBezTo>
                  <a:cubicBezTo>
                    <a:pt x="578" y="11"/>
                    <a:pt x="572" y="9"/>
                    <a:pt x="570" y="7"/>
                  </a:cubicBezTo>
                  <a:cubicBezTo>
                    <a:pt x="568" y="5"/>
                    <a:pt x="561" y="6"/>
                    <a:pt x="556" y="3"/>
                  </a:cubicBezTo>
                  <a:cubicBezTo>
                    <a:pt x="551" y="0"/>
                    <a:pt x="548" y="2"/>
                    <a:pt x="544" y="1"/>
                  </a:cubicBezTo>
                  <a:cubicBezTo>
                    <a:pt x="539" y="0"/>
                    <a:pt x="528" y="2"/>
                    <a:pt x="527" y="2"/>
                  </a:cubicBezTo>
                  <a:cubicBezTo>
                    <a:pt x="526" y="2"/>
                    <a:pt x="517" y="1"/>
                    <a:pt x="513" y="7"/>
                  </a:cubicBezTo>
                  <a:cubicBezTo>
                    <a:pt x="508" y="13"/>
                    <a:pt x="512" y="13"/>
                    <a:pt x="514" y="13"/>
                  </a:cubicBezTo>
                  <a:cubicBezTo>
                    <a:pt x="516" y="13"/>
                    <a:pt x="517" y="19"/>
                    <a:pt x="517" y="21"/>
                  </a:cubicBezTo>
                  <a:cubicBezTo>
                    <a:pt x="517" y="23"/>
                    <a:pt x="514" y="26"/>
                    <a:pt x="512" y="27"/>
                  </a:cubicBezTo>
                  <a:cubicBezTo>
                    <a:pt x="510" y="27"/>
                    <a:pt x="506" y="35"/>
                    <a:pt x="505" y="37"/>
                  </a:cubicBezTo>
                  <a:cubicBezTo>
                    <a:pt x="504" y="40"/>
                    <a:pt x="499" y="47"/>
                    <a:pt x="500" y="49"/>
                  </a:cubicBezTo>
                  <a:cubicBezTo>
                    <a:pt x="500" y="51"/>
                    <a:pt x="497" y="54"/>
                    <a:pt x="495" y="54"/>
                  </a:cubicBezTo>
                  <a:cubicBezTo>
                    <a:pt x="492" y="54"/>
                    <a:pt x="486" y="59"/>
                    <a:pt x="484" y="60"/>
                  </a:cubicBezTo>
                  <a:cubicBezTo>
                    <a:pt x="482" y="60"/>
                    <a:pt x="474" y="59"/>
                    <a:pt x="473" y="57"/>
                  </a:cubicBezTo>
                  <a:cubicBezTo>
                    <a:pt x="473" y="56"/>
                    <a:pt x="472" y="55"/>
                    <a:pt x="471" y="55"/>
                  </a:cubicBezTo>
                  <a:cubicBezTo>
                    <a:pt x="461" y="73"/>
                    <a:pt x="461" y="73"/>
                    <a:pt x="461" y="73"/>
                  </a:cubicBezTo>
                  <a:cubicBezTo>
                    <a:pt x="461" y="78"/>
                    <a:pt x="461" y="78"/>
                    <a:pt x="461" y="78"/>
                  </a:cubicBezTo>
                  <a:cubicBezTo>
                    <a:pt x="461" y="78"/>
                    <a:pt x="455" y="80"/>
                    <a:pt x="459" y="84"/>
                  </a:cubicBezTo>
                  <a:cubicBezTo>
                    <a:pt x="464" y="89"/>
                    <a:pt x="464" y="85"/>
                    <a:pt x="471" y="85"/>
                  </a:cubicBezTo>
                  <a:cubicBezTo>
                    <a:pt x="477" y="85"/>
                    <a:pt x="480" y="90"/>
                    <a:pt x="482" y="86"/>
                  </a:cubicBezTo>
                  <a:cubicBezTo>
                    <a:pt x="483" y="83"/>
                    <a:pt x="489" y="81"/>
                    <a:pt x="493" y="85"/>
                  </a:cubicBezTo>
                  <a:cubicBezTo>
                    <a:pt x="496" y="89"/>
                    <a:pt x="508" y="97"/>
                    <a:pt x="507" y="100"/>
                  </a:cubicBezTo>
                  <a:cubicBezTo>
                    <a:pt x="507" y="104"/>
                    <a:pt x="500" y="103"/>
                    <a:pt x="496" y="102"/>
                  </a:cubicBezTo>
                  <a:cubicBezTo>
                    <a:pt x="491" y="100"/>
                    <a:pt x="485" y="105"/>
                    <a:pt x="481" y="105"/>
                  </a:cubicBezTo>
                  <a:cubicBezTo>
                    <a:pt x="477" y="105"/>
                    <a:pt x="472" y="106"/>
                    <a:pt x="467" y="110"/>
                  </a:cubicBezTo>
                  <a:cubicBezTo>
                    <a:pt x="463" y="115"/>
                    <a:pt x="464" y="119"/>
                    <a:pt x="457" y="120"/>
                  </a:cubicBezTo>
                  <a:cubicBezTo>
                    <a:pt x="451" y="121"/>
                    <a:pt x="448" y="120"/>
                    <a:pt x="440" y="125"/>
                  </a:cubicBezTo>
                  <a:cubicBezTo>
                    <a:pt x="433" y="130"/>
                    <a:pt x="425" y="128"/>
                    <a:pt x="422" y="126"/>
                  </a:cubicBezTo>
                  <a:cubicBezTo>
                    <a:pt x="419" y="125"/>
                    <a:pt x="414" y="124"/>
                    <a:pt x="411" y="129"/>
                  </a:cubicBezTo>
                  <a:cubicBezTo>
                    <a:pt x="408" y="134"/>
                    <a:pt x="415" y="137"/>
                    <a:pt x="414" y="142"/>
                  </a:cubicBezTo>
                  <a:cubicBezTo>
                    <a:pt x="414" y="148"/>
                    <a:pt x="406" y="147"/>
                    <a:pt x="400" y="153"/>
                  </a:cubicBezTo>
                  <a:cubicBezTo>
                    <a:pt x="395" y="160"/>
                    <a:pt x="385" y="163"/>
                    <a:pt x="380" y="162"/>
                  </a:cubicBezTo>
                  <a:cubicBezTo>
                    <a:pt x="375" y="161"/>
                    <a:pt x="364" y="158"/>
                    <a:pt x="355" y="163"/>
                  </a:cubicBezTo>
                  <a:cubicBezTo>
                    <a:pt x="345" y="167"/>
                    <a:pt x="339" y="174"/>
                    <a:pt x="335" y="173"/>
                  </a:cubicBezTo>
                  <a:cubicBezTo>
                    <a:pt x="332" y="172"/>
                    <a:pt x="332" y="168"/>
                    <a:pt x="326" y="169"/>
                  </a:cubicBezTo>
                  <a:cubicBezTo>
                    <a:pt x="321" y="169"/>
                    <a:pt x="318" y="168"/>
                    <a:pt x="315" y="166"/>
                  </a:cubicBezTo>
                  <a:cubicBezTo>
                    <a:pt x="311" y="163"/>
                    <a:pt x="308" y="167"/>
                    <a:pt x="302" y="163"/>
                  </a:cubicBezTo>
                  <a:cubicBezTo>
                    <a:pt x="297" y="158"/>
                    <a:pt x="286" y="159"/>
                    <a:pt x="282" y="158"/>
                  </a:cubicBezTo>
                  <a:cubicBezTo>
                    <a:pt x="278" y="158"/>
                    <a:pt x="261" y="158"/>
                    <a:pt x="255" y="158"/>
                  </a:cubicBezTo>
                  <a:cubicBezTo>
                    <a:pt x="249" y="157"/>
                    <a:pt x="241" y="159"/>
                    <a:pt x="241" y="156"/>
                  </a:cubicBezTo>
                  <a:cubicBezTo>
                    <a:pt x="240" y="153"/>
                    <a:pt x="236" y="151"/>
                    <a:pt x="234" y="145"/>
                  </a:cubicBezTo>
                  <a:cubicBezTo>
                    <a:pt x="233" y="138"/>
                    <a:pt x="229" y="136"/>
                    <a:pt x="225" y="135"/>
                  </a:cubicBezTo>
                  <a:cubicBezTo>
                    <a:pt x="222" y="134"/>
                    <a:pt x="221" y="131"/>
                    <a:pt x="218" y="130"/>
                  </a:cubicBezTo>
                  <a:cubicBezTo>
                    <a:pt x="217" y="130"/>
                    <a:pt x="215" y="125"/>
                    <a:pt x="210" y="125"/>
                  </a:cubicBezTo>
                  <a:cubicBezTo>
                    <a:pt x="205" y="125"/>
                    <a:pt x="187" y="123"/>
                    <a:pt x="184" y="119"/>
                  </a:cubicBezTo>
                  <a:cubicBezTo>
                    <a:pt x="182" y="115"/>
                    <a:pt x="187" y="114"/>
                    <a:pt x="187" y="109"/>
                  </a:cubicBezTo>
                  <a:cubicBezTo>
                    <a:pt x="187" y="105"/>
                    <a:pt x="190" y="100"/>
                    <a:pt x="188" y="98"/>
                  </a:cubicBezTo>
                  <a:cubicBezTo>
                    <a:pt x="186" y="97"/>
                    <a:pt x="182" y="93"/>
                    <a:pt x="182" y="90"/>
                  </a:cubicBezTo>
                  <a:cubicBezTo>
                    <a:pt x="181" y="86"/>
                    <a:pt x="176" y="82"/>
                    <a:pt x="172" y="82"/>
                  </a:cubicBezTo>
                  <a:cubicBezTo>
                    <a:pt x="168" y="82"/>
                    <a:pt x="165" y="79"/>
                    <a:pt x="162" y="76"/>
                  </a:cubicBezTo>
                  <a:cubicBezTo>
                    <a:pt x="158" y="73"/>
                    <a:pt x="155" y="73"/>
                    <a:pt x="154" y="66"/>
                  </a:cubicBezTo>
                  <a:cubicBezTo>
                    <a:pt x="154" y="65"/>
                    <a:pt x="153" y="65"/>
                    <a:pt x="153" y="65"/>
                  </a:cubicBezTo>
                  <a:cubicBezTo>
                    <a:pt x="152" y="64"/>
                    <a:pt x="150" y="64"/>
                    <a:pt x="149" y="64"/>
                  </a:cubicBezTo>
                  <a:cubicBezTo>
                    <a:pt x="148" y="64"/>
                    <a:pt x="147" y="63"/>
                    <a:pt x="146" y="62"/>
                  </a:cubicBezTo>
                  <a:cubicBezTo>
                    <a:pt x="145" y="65"/>
                    <a:pt x="142" y="67"/>
                    <a:pt x="142" y="69"/>
                  </a:cubicBezTo>
                  <a:cubicBezTo>
                    <a:pt x="142" y="72"/>
                    <a:pt x="141" y="76"/>
                    <a:pt x="137" y="76"/>
                  </a:cubicBezTo>
                  <a:cubicBezTo>
                    <a:pt x="134" y="76"/>
                    <a:pt x="130" y="78"/>
                    <a:pt x="130" y="84"/>
                  </a:cubicBezTo>
                  <a:cubicBezTo>
                    <a:pt x="130" y="90"/>
                    <a:pt x="133" y="91"/>
                    <a:pt x="132" y="93"/>
                  </a:cubicBezTo>
                  <a:cubicBezTo>
                    <a:pt x="130" y="96"/>
                    <a:pt x="123" y="98"/>
                    <a:pt x="121" y="97"/>
                  </a:cubicBezTo>
                  <a:cubicBezTo>
                    <a:pt x="119" y="96"/>
                    <a:pt x="114" y="97"/>
                    <a:pt x="111" y="96"/>
                  </a:cubicBezTo>
                  <a:cubicBezTo>
                    <a:pt x="107" y="96"/>
                    <a:pt x="104" y="91"/>
                    <a:pt x="103" y="96"/>
                  </a:cubicBezTo>
                  <a:cubicBezTo>
                    <a:pt x="102" y="101"/>
                    <a:pt x="94" y="116"/>
                    <a:pt x="96" y="118"/>
                  </a:cubicBezTo>
                  <a:cubicBezTo>
                    <a:pt x="98" y="119"/>
                    <a:pt x="99" y="123"/>
                    <a:pt x="96" y="123"/>
                  </a:cubicBezTo>
                  <a:cubicBezTo>
                    <a:pt x="93" y="123"/>
                    <a:pt x="90" y="123"/>
                    <a:pt x="88" y="121"/>
                  </a:cubicBezTo>
                  <a:cubicBezTo>
                    <a:pt x="86" y="119"/>
                    <a:pt x="81" y="123"/>
                    <a:pt x="77" y="123"/>
                  </a:cubicBezTo>
                  <a:cubicBezTo>
                    <a:pt x="76" y="123"/>
                    <a:pt x="68" y="126"/>
                    <a:pt x="71" y="128"/>
                  </a:cubicBezTo>
                  <a:cubicBezTo>
                    <a:pt x="73" y="129"/>
                    <a:pt x="73" y="135"/>
                    <a:pt x="73" y="137"/>
                  </a:cubicBezTo>
                  <a:cubicBezTo>
                    <a:pt x="73" y="140"/>
                    <a:pt x="79" y="147"/>
                    <a:pt x="78" y="150"/>
                  </a:cubicBezTo>
                  <a:cubicBezTo>
                    <a:pt x="77" y="152"/>
                    <a:pt x="72" y="155"/>
                    <a:pt x="72" y="158"/>
                  </a:cubicBezTo>
                  <a:cubicBezTo>
                    <a:pt x="72" y="162"/>
                    <a:pt x="73" y="165"/>
                    <a:pt x="71" y="165"/>
                  </a:cubicBezTo>
                  <a:cubicBezTo>
                    <a:pt x="69" y="166"/>
                    <a:pt x="64" y="168"/>
                    <a:pt x="61" y="170"/>
                  </a:cubicBezTo>
                  <a:cubicBezTo>
                    <a:pt x="58" y="172"/>
                    <a:pt x="54" y="172"/>
                    <a:pt x="52" y="175"/>
                  </a:cubicBezTo>
                  <a:cubicBezTo>
                    <a:pt x="51" y="178"/>
                    <a:pt x="49" y="181"/>
                    <a:pt x="43" y="180"/>
                  </a:cubicBezTo>
                  <a:cubicBezTo>
                    <a:pt x="39" y="180"/>
                    <a:pt x="37" y="179"/>
                    <a:pt x="33" y="183"/>
                  </a:cubicBezTo>
                  <a:cubicBezTo>
                    <a:pt x="30" y="188"/>
                    <a:pt x="29" y="186"/>
                    <a:pt x="26" y="188"/>
                  </a:cubicBezTo>
                  <a:cubicBezTo>
                    <a:pt x="24" y="190"/>
                    <a:pt x="21" y="186"/>
                    <a:pt x="19" y="186"/>
                  </a:cubicBezTo>
                  <a:cubicBezTo>
                    <a:pt x="17" y="185"/>
                    <a:pt x="15" y="188"/>
                    <a:pt x="13" y="188"/>
                  </a:cubicBezTo>
                  <a:cubicBezTo>
                    <a:pt x="11" y="188"/>
                    <a:pt x="9" y="191"/>
                    <a:pt x="6" y="192"/>
                  </a:cubicBezTo>
                  <a:cubicBezTo>
                    <a:pt x="4" y="193"/>
                    <a:pt x="1" y="192"/>
                    <a:pt x="1" y="195"/>
                  </a:cubicBezTo>
                  <a:cubicBezTo>
                    <a:pt x="1" y="197"/>
                    <a:pt x="1" y="199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1" y="210"/>
                    <a:pt x="12" y="214"/>
                    <a:pt x="12" y="217"/>
                  </a:cubicBezTo>
                  <a:cubicBezTo>
                    <a:pt x="13" y="221"/>
                    <a:pt x="15" y="232"/>
                    <a:pt x="15" y="232"/>
                  </a:cubicBezTo>
                  <a:cubicBezTo>
                    <a:pt x="15" y="232"/>
                    <a:pt x="15" y="232"/>
                    <a:pt x="14" y="232"/>
                  </a:cubicBezTo>
                  <a:cubicBezTo>
                    <a:pt x="19" y="236"/>
                    <a:pt x="25" y="239"/>
                    <a:pt x="25" y="241"/>
                  </a:cubicBezTo>
                  <a:cubicBezTo>
                    <a:pt x="25" y="242"/>
                    <a:pt x="25" y="247"/>
                    <a:pt x="30" y="249"/>
                  </a:cubicBezTo>
                  <a:cubicBezTo>
                    <a:pt x="34" y="251"/>
                    <a:pt x="37" y="253"/>
                    <a:pt x="39" y="254"/>
                  </a:cubicBezTo>
                  <a:cubicBezTo>
                    <a:pt x="39" y="253"/>
                    <a:pt x="40" y="253"/>
                    <a:pt x="40" y="253"/>
                  </a:cubicBezTo>
                  <a:cubicBezTo>
                    <a:pt x="44" y="252"/>
                    <a:pt x="44" y="252"/>
                    <a:pt x="44" y="252"/>
                  </a:cubicBezTo>
                  <a:cubicBezTo>
                    <a:pt x="44" y="252"/>
                    <a:pt x="45" y="253"/>
                    <a:pt x="47" y="255"/>
                  </a:cubicBezTo>
                  <a:cubicBezTo>
                    <a:pt x="48" y="251"/>
                    <a:pt x="55" y="247"/>
                    <a:pt x="59" y="247"/>
                  </a:cubicBezTo>
                  <a:cubicBezTo>
                    <a:pt x="64" y="248"/>
                    <a:pt x="73" y="255"/>
                    <a:pt x="72" y="258"/>
                  </a:cubicBezTo>
                  <a:cubicBezTo>
                    <a:pt x="71" y="261"/>
                    <a:pt x="64" y="271"/>
                    <a:pt x="61" y="272"/>
                  </a:cubicBezTo>
                  <a:cubicBezTo>
                    <a:pt x="60" y="272"/>
                    <a:pt x="58" y="272"/>
                    <a:pt x="56" y="272"/>
                  </a:cubicBezTo>
                  <a:cubicBezTo>
                    <a:pt x="56" y="274"/>
                    <a:pt x="56" y="275"/>
                    <a:pt x="56" y="276"/>
                  </a:cubicBezTo>
                  <a:cubicBezTo>
                    <a:pt x="56" y="278"/>
                    <a:pt x="60" y="282"/>
                    <a:pt x="62" y="286"/>
                  </a:cubicBezTo>
                  <a:cubicBezTo>
                    <a:pt x="64" y="290"/>
                    <a:pt x="58" y="292"/>
                    <a:pt x="55" y="290"/>
                  </a:cubicBezTo>
                  <a:cubicBezTo>
                    <a:pt x="52" y="287"/>
                    <a:pt x="51" y="292"/>
                    <a:pt x="52" y="295"/>
                  </a:cubicBezTo>
                  <a:cubicBezTo>
                    <a:pt x="54" y="297"/>
                    <a:pt x="53" y="303"/>
                    <a:pt x="56" y="304"/>
                  </a:cubicBezTo>
                  <a:cubicBezTo>
                    <a:pt x="60" y="304"/>
                    <a:pt x="62" y="310"/>
                    <a:pt x="66" y="310"/>
                  </a:cubicBezTo>
                  <a:cubicBezTo>
                    <a:pt x="69" y="310"/>
                    <a:pt x="73" y="316"/>
                    <a:pt x="73" y="316"/>
                  </a:cubicBezTo>
                  <a:cubicBezTo>
                    <a:pt x="73" y="316"/>
                    <a:pt x="77" y="319"/>
                    <a:pt x="77" y="321"/>
                  </a:cubicBezTo>
                  <a:cubicBezTo>
                    <a:pt x="77" y="321"/>
                    <a:pt x="77" y="321"/>
                    <a:pt x="77" y="322"/>
                  </a:cubicBezTo>
                  <a:cubicBezTo>
                    <a:pt x="81" y="321"/>
                    <a:pt x="84" y="321"/>
                    <a:pt x="84" y="320"/>
                  </a:cubicBezTo>
                  <a:cubicBezTo>
                    <a:pt x="85" y="318"/>
                    <a:pt x="90" y="318"/>
                    <a:pt x="93" y="321"/>
                  </a:cubicBezTo>
                  <a:cubicBezTo>
                    <a:pt x="97" y="325"/>
                    <a:pt x="111" y="334"/>
                    <a:pt x="116" y="338"/>
                  </a:cubicBezTo>
                  <a:cubicBezTo>
                    <a:pt x="121" y="342"/>
                    <a:pt x="134" y="347"/>
                    <a:pt x="138" y="347"/>
                  </a:cubicBezTo>
                  <a:cubicBezTo>
                    <a:pt x="142" y="347"/>
                    <a:pt x="146" y="350"/>
                    <a:pt x="153" y="350"/>
                  </a:cubicBezTo>
                  <a:cubicBezTo>
                    <a:pt x="154" y="349"/>
                    <a:pt x="154" y="350"/>
                    <a:pt x="155" y="350"/>
                  </a:cubicBezTo>
                  <a:cubicBezTo>
                    <a:pt x="156" y="349"/>
                    <a:pt x="158" y="349"/>
                    <a:pt x="159" y="347"/>
                  </a:cubicBezTo>
                  <a:cubicBezTo>
                    <a:pt x="161" y="344"/>
                    <a:pt x="163" y="349"/>
                    <a:pt x="162" y="353"/>
                  </a:cubicBezTo>
                  <a:cubicBezTo>
                    <a:pt x="162" y="354"/>
                    <a:pt x="162" y="356"/>
                    <a:pt x="163" y="358"/>
                  </a:cubicBezTo>
                  <a:cubicBezTo>
                    <a:pt x="164" y="356"/>
                    <a:pt x="165" y="355"/>
                    <a:pt x="166" y="353"/>
                  </a:cubicBezTo>
                  <a:cubicBezTo>
                    <a:pt x="168" y="347"/>
                    <a:pt x="171" y="348"/>
                    <a:pt x="174" y="346"/>
                  </a:cubicBezTo>
                  <a:cubicBezTo>
                    <a:pt x="176" y="344"/>
                    <a:pt x="178" y="345"/>
                    <a:pt x="183" y="347"/>
                  </a:cubicBezTo>
                  <a:cubicBezTo>
                    <a:pt x="187" y="350"/>
                    <a:pt x="189" y="345"/>
                    <a:pt x="196" y="351"/>
                  </a:cubicBezTo>
                  <a:cubicBezTo>
                    <a:pt x="197" y="350"/>
                    <a:pt x="199" y="349"/>
                    <a:pt x="200" y="349"/>
                  </a:cubicBezTo>
                  <a:cubicBezTo>
                    <a:pt x="201" y="349"/>
                    <a:pt x="203" y="347"/>
                    <a:pt x="205" y="345"/>
                  </a:cubicBezTo>
                  <a:cubicBezTo>
                    <a:pt x="207" y="342"/>
                    <a:pt x="207" y="340"/>
                    <a:pt x="210" y="340"/>
                  </a:cubicBezTo>
                  <a:cubicBezTo>
                    <a:pt x="212" y="341"/>
                    <a:pt x="214" y="337"/>
                    <a:pt x="219" y="334"/>
                  </a:cubicBezTo>
                  <a:cubicBezTo>
                    <a:pt x="225" y="331"/>
                    <a:pt x="230" y="336"/>
                    <a:pt x="233" y="333"/>
                  </a:cubicBezTo>
                  <a:cubicBezTo>
                    <a:pt x="235" y="331"/>
                    <a:pt x="239" y="330"/>
                    <a:pt x="239" y="333"/>
                  </a:cubicBezTo>
                  <a:cubicBezTo>
                    <a:pt x="239" y="335"/>
                    <a:pt x="242" y="337"/>
                    <a:pt x="243" y="340"/>
                  </a:cubicBezTo>
                  <a:cubicBezTo>
                    <a:pt x="244" y="342"/>
                    <a:pt x="248" y="343"/>
                    <a:pt x="249" y="344"/>
                  </a:cubicBezTo>
                  <a:cubicBezTo>
                    <a:pt x="250" y="343"/>
                    <a:pt x="251" y="343"/>
                    <a:pt x="251" y="343"/>
                  </a:cubicBezTo>
                  <a:cubicBezTo>
                    <a:pt x="254" y="341"/>
                    <a:pt x="259" y="343"/>
                    <a:pt x="259" y="346"/>
                  </a:cubicBezTo>
                  <a:cubicBezTo>
                    <a:pt x="259" y="349"/>
                    <a:pt x="259" y="352"/>
                    <a:pt x="261" y="352"/>
                  </a:cubicBezTo>
                  <a:cubicBezTo>
                    <a:pt x="264" y="352"/>
                    <a:pt x="266" y="352"/>
                    <a:pt x="266" y="358"/>
                  </a:cubicBezTo>
                  <a:cubicBezTo>
                    <a:pt x="266" y="363"/>
                    <a:pt x="268" y="369"/>
                    <a:pt x="263" y="374"/>
                  </a:cubicBezTo>
                  <a:cubicBezTo>
                    <a:pt x="258" y="379"/>
                    <a:pt x="253" y="387"/>
                    <a:pt x="254" y="390"/>
                  </a:cubicBezTo>
                  <a:cubicBezTo>
                    <a:pt x="255" y="392"/>
                    <a:pt x="252" y="397"/>
                    <a:pt x="256" y="395"/>
                  </a:cubicBezTo>
                  <a:cubicBezTo>
                    <a:pt x="259" y="394"/>
                    <a:pt x="267" y="395"/>
                    <a:pt x="266" y="397"/>
                  </a:cubicBezTo>
                  <a:cubicBezTo>
                    <a:pt x="265" y="399"/>
                    <a:pt x="266" y="406"/>
                    <a:pt x="270" y="407"/>
                  </a:cubicBezTo>
                  <a:cubicBezTo>
                    <a:pt x="273" y="407"/>
                    <a:pt x="275" y="409"/>
                    <a:pt x="274" y="412"/>
                  </a:cubicBezTo>
                  <a:cubicBezTo>
                    <a:pt x="273" y="415"/>
                    <a:pt x="271" y="419"/>
                    <a:pt x="274" y="419"/>
                  </a:cubicBezTo>
                  <a:cubicBezTo>
                    <a:pt x="277" y="419"/>
                    <a:pt x="281" y="419"/>
                    <a:pt x="280" y="422"/>
                  </a:cubicBezTo>
                  <a:cubicBezTo>
                    <a:pt x="280" y="425"/>
                    <a:pt x="282" y="428"/>
                    <a:pt x="287" y="426"/>
                  </a:cubicBezTo>
                  <a:cubicBezTo>
                    <a:pt x="290" y="425"/>
                    <a:pt x="292" y="424"/>
                    <a:pt x="292" y="425"/>
                  </a:cubicBezTo>
                  <a:cubicBezTo>
                    <a:pt x="294" y="425"/>
                    <a:pt x="294" y="429"/>
                    <a:pt x="298" y="430"/>
                  </a:cubicBezTo>
                  <a:cubicBezTo>
                    <a:pt x="301" y="431"/>
                    <a:pt x="300" y="422"/>
                    <a:pt x="298" y="421"/>
                  </a:cubicBezTo>
                  <a:cubicBezTo>
                    <a:pt x="297" y="420"/>
                    <a:pt x="299" y="414"/>
                    <a:pt x="300" y="415"/>
                  </a:cubicBezTo>
                  <a:cubicBezTo>
                    <a:pt x="301" y="417"/>
                    <a:pt x="305" y="415"/>
                    <a:pt x="308" y="413"/>
                  </a:cubicBezTo>
                  <a:cubicBezTo>
                    <a:pt x="310" y="410"/>
                    <a:pt x="314" y="415"/>
                    <a:pt x="316" y="412"/>
                  </a:cubicBezTo>
                  <a:cubicBezTo>
                    <a:pt x="318" y="409"/>
                    <a:pt x="322" y="414"/>
                    <a:pt x="326" y="412"/>
                  </a:cubicBezTo>
                  <a:cubicBezTo>
                    <a:pt x="330" y="410"/>
                    <a:pt x="332" y="414"/>
                    <a:pt x="333" y="410"/>
                  </a:cubicBezTo>
                  <a:cubicBezTo>
                    <a:pt x="335" y="407"/>
                    <a:pt x="341" y="403"/>
                    <a:pt x="342" y="405"/>
                  </a:cubicBezTo>
                  <a:cubicBezTo>
                    <a:pt x="344" y="406"/>
                    <a:pt x="344" y="409"/>
                    <a:pt x="352" y="410"/>
                  </a:cubicBezTo>
                  <a:cubicBezTo>
                    <a:pt x="359" y="410"/>
                    <a:pt x="355" y="414"/>
                    <a:pt x="355" y="416"/>
                  </a:cubicBezTo>
                  <a:cubicBezTo>
                    <a:pt x="355" y="418"/>
                    <a:pt x="363" y="424"/>
                    <a:pt x="366" y="425"/>
                  </a:cubicBezTo>
                  <a:cubicBezTo>
                    <a:pt x="366" y="425"/>
                    <a:pt x="367" y="425"/>
                    <a:pt x="368" y="427"/>
                  </a:cubicBezTo>
                  <a:cubicBezTo>
                    <a:pt x="370" y="425"/>
                    <a:pt x="374" y="427"/>
                    <a:pt x="375" y="425"/>
                  </a:cubicBezTo>
                  <a:cubicBezTo>
                    <a:pt x="376" y="422"/>
                    <a:pt x="380" y="423"/>
                    <a:pt x="381" y="425"/>
                  </a:cubicBezTo>
                  <a:cubicBezTo>
                    <a:pt x="383" y="428"/>
                    <a:pt x="384" y="428"/>
                    <a:pt x="388" y="425"/>
                  </a:cubicBezTo>
                  <a:cubicBezTo>
                    <a:pt x="391" y="422"/>
                    <a:pt x="393" y="428"/>
                    <a:pt x="391" y="430"/>
                  </a:cubicBezTo>
                  <a:cubicBezTo>
                    <a:pt x="389" y="431"/>
                    <a:pt x="390" y="437"/>
                    <a:pt x="393" y="440"/>
                  </a:cubicBezTo>
                  <a:cubicBezTo>
                    <a:pt x="396" y="443"/>
                    <a:pt x="397" y="438"/>
                    <a:pt x="396" y="435"/>
                  </a:cubicBezTo>
                  <a:cubicBezTo>
                    <a:pt x="396" y="432"/>
                    <a:pt x="402" y="429"/>
                    <a:pt x="412" y="425"/>
                  </a:cubicBezTo>
                  <a:cubicBezTo>
                    <a:pt x="423" y="422"/>
                    <a:pt x="434" y="414"/>
                    <a:pt x="434" y="412"/>
                  </a:cubicBezTo>
                  <a:cubicBezTo>
                    <a:pt x="434" y="411"/>
                    <a:pt x="442" y="415"/>
                    <a:pt x="445" y="413"/>
                  </a:cubicBezTo>
                  <a:cubicBezTo>
                    <a:pt x="449" y="410"/>
                    <a:pt x="461" y="410"/>
                    <a:pt x="465" y="410"/>
                  </a:cubicBezTo>
                  <a:cubicBezTo>
                    <a:pt x="468" y="409"/>
                    <a:pt x="468" y="407"/>
                    <a:pt x="471" y="404"/>
                  </a:cubicBezTo>
                  <a:cubicBezTo>
                    <a:pt x="475" y="401"/>
                    <a:pt x="474" y="400"/>
                    <a:pt x="478" y="398"/>
                  </a:cubicBezTo>
                  <a:cubicBezTo>
                    <a:pt x="482" y="397"/>
                    <a:pt x="484" y="394"/>
                    <a:pt x="484" y="392"/>
                  </a:cubicBezTo>
                  <a:cubicBezTo>
                    <a:pt x="484" y="390"/>
                    <a:pt x="492" y="389"/>
                    <a:pt x="492" y="387"/>
                  </a:cubicBezTo>
                  <a:cubicBezTo>
                    <a:pt x="492" y="385"/>
                    <a:pt x="498" y="384"/>
                    <a:pt x="498" y="381"/>
                  </a:cubicBezTo>
                  <a:cubicBezTo>
                    <a:pt x="498" y="379"/>
                    <a:pt x="501" y="379"/>
                    <a:pt x="503" y="377"/>
                  </a:cubicBezTo>
                  <a:cubicBezTo>
                    <a:pt x="504" y="375"/>
                    <a:pt x="501" y="369"/>
                    <a:pt x="504" y="368"/>
                  </a:cubicBezTo>
                  <a:cubicBezTo>
                    <a:pt x="507" y="368"/>
                    <a:pt x="503" y="364"/>
                    <a:pt x="503" y="363"/>
                  </a:cubicBezTo>
                  <a:cubicBezTo>
                    <a:pt x="502" y="361"/>
                    <a:pt x="508" y="361"/>
                    <a:pt x="510" y="359"/>
                  </a:cubicBezTo>
                  <a:cubicBezTo>
                    <a:pt x="513" y="357"/>
                    <a:pt x="515" y="355"/>
                    <a:pt x="516" y="351"/>
                  </a:cubicBezTo>
                  <a:cubicBezTo>
                    <a:pt x="516" y="348"/>
                    <a:pt x="521" y="345"/>
                    <a:pt x="523" y="345"/>
                  </a:cubicBezTo>
                  <a:cubicBezTo>
                    <a:pt x="525" y="344"/>
                    <a:pt x="526" y="339"/>
                    <a:pt x="525" y="335"/>
                  </a:cubicBezTo>
                  <a:cubicBezTo>
                    <a:pt x="525" y="332"/>
                    <a:pt x="529" y="333"/>
                    <a:pt x="527" y="331"/>
                  </a:cubicBezTo>
                  <a:cubicBezTo>
                    <a:pt x="525" y="330"/>
                    <a:pt x="528" y="325"/>
                    <a:pt x="532" y="324"/>
                  </a:cubicBezTo>
                  <a:cubicBezTo>
                    <a:pt x="536" y="323"/>
                    <a:pt x="529" y="321"/>
                    <a:pt x="527" y="323"/>
                  </a:cubicBezTo>
                  <a:cubicBezTo>
                    <a:pt x="525" y="325"/>
                    <a:pt x="523" y="318"/>
                    <a:pt x="521" y="321"/>
                  </a:cubicBezTo>
                  <a:cubicBezTo>
                    <a:pt x="519" y="323"/>
                    <a:pt x="513" y="319"/>
                    <a:pt x="517" y="318"/>
                  </a:cubicBezTo>
                  <a:cubicBezTo>
                    <a:pt x="520" y="317"/>
                    <a:pt x="526" y="313"/>
                    <a:pt x="529" y="312"/>
                  </a:cubicBezTo>
                  <a:cubicBezTo>
                    <a:pt x="531" y="312"/>
                    <a:pt x="525" y="306"/>
                    <a:pt x="522" y="306"/>
                  </a:cubicBezTo>
                  <a:cubicBezTo>
                    <a:pt x="519" y="306"/>
                    <a:pt x="515" y="299"/>
                    <a:pt x="512" y="299"/>
                  </a:cubicBezTo>
                  <a:cubicBezTo>
                    <a:pt x="508" y="299"/>
                    <a:pt x="514" y="297"/>
                    <a:pt x="518" y="299"/>
                  </a:cubicBezTo>
                  <a:cubicBezTo>
                    <a:pt x="522" y="301"/>
                    <a:pt x="526" y="302"/>
                    <a:pt x="528" y="301"/>
                  </a:cubicBezTo>
                  <a:cubicBezTo>
                    <a:pt x="530" y="299"/>
                    <a:pt x="522" y="292"/>
                    <a:pt x="519" y="290"/>
                  </a:cubicBezTo>
                  <a:cubicBezTo>
                    <a:pt x="516" y="288"/>
                    <a:pt x="518" y="284"/>
                    <a:pt x="517" y="283"/>
                  </a:cubicBezTo>
                  <a:cubicBezTo>
                    <a:pt x="515" y="282"/>
                    <a:pt x="511" y="273"/>
                    <a:pt x="509" y="269"/>
                  </a:cubicBezTo>
                  <a:cubicBezTo>
                    <a:pt x="508" y="266"/>
                    <a:pt x="501" y="265"/>
                    <a:pt x="499" y="262"/>
                  </a:cubicBezTo>
                  <a:cubicBezTo>
                    <a:pt x="498" y="260"/>
                    <a:pt x="500" y="254"/>
                    <a:pt x="505" y="252"/>
                  </a:cubicBezTo>
                  <a:cubicBezTo>
                    <a:pt x="510" y="250"/>
                    <a:pt x="508" y="245"/>
                    <a:pt x="510" y="246"/>
                  </a:cubicBezTo>
                  <a:cubicBezTo>
                    <a:pt x="512" y="246"/>
                    <a:pt x="514" y="245"/>
                    <a:pt x="516" y="242"/>
                  </a:cubicBezTo>
                  <a:cubicBezTo>
                    <a:pt x="518" y="238"/>
                    <a:pt x="521" y="240"/>
                    <a:pt x="523" y="238"/>
                  </a:cubicBezTo>
                  <a:cubicBezTo>
                    <a:pt x="525" y="236"/>
                    <a:pt x="533" y="236"/>
                    <a:pt x="536" y="234"/>
                  </a:cubicBezTo>
                  <a:cubicBezTo>
                    <a:pt x="539" y="232"/>
                    <a:pt x="533" y="226"/>
                    <a:pt x="529" y="227"/>
                  </a:cubicBezTo>
                  <a:cubicBezTo>
                    <a:pt x="526" y="228"/>
                    <a:pt x="521" y="227"/>
                    <a:pt x="518" y="223"/>
                  </a:cubicBezTo>
                  <a:cubicBezTo>
                    <a:pt x="516" y="219"/>
                    <a:pt x="509" y="230"/>
                    <a:pt x="503" y="232"/>
                  </a:cubicBezTo>
                  <a:cubicBezTo>
                    <a:pt x="498" y="235"/>
                    <a:pt x="495" y="228"/>
                    <a:pt x="496" y="223"/>
                  </a:cubicBezTo>
                  <a:cubicBezTo>
                    <a:pt x="498" y="219"/>
                    <a:pt x="492" y="219"/>
                    <a:pt x="485" y="219"/>
                  </a:cubicBezTo>
                  <a:cubicBezTo>
                    <a:pt x="477" y="220"/>
                    <a:pt x="480" y="206"/>
                    <a:pt x="485" y="205"/>
                  </a:cubicBezTo>
                  <a:cubicBezTo>
                    <a:pt x="489" y="205"/>
                    <a:pt x="496" y="210"/>
                    <a:pt x="499" y="201"/>
                  </a:cubicBezTo>
                  <a:cubicBezTo>
                    <a:pt x="501" y="193"/>
                    <a:pt x="505" y="199"/>
                    <a:pt x="512" y="192"/>
                  </a:cubicBezTo>
                  <a:cubicBezTo>
                    <a:pt x="518" y="185"/>
                    <a:pt x="525" y="180"/>
                    <a:pt x="531" y="185"/>
                  </a:cubicBezTo>
                  <a:cubicBezTo>
                    <a:pt x="536" y="189"/>
                    <a:pt x="525" y="196"/>
                    <a:pt x="523" y="200"/>
                  </a:cubicBezTo>
                  <a:cubicBezTo>
                    <a:pt x="521" y="204"/>
                    <a:pt x="525" y="205"/>
                    <a:pt x="522" y="209"/>
                  </a:cubicBezTo>
                  <a:cubicBezTo>
                    <a:pt x="518" y="212"/>
                    <a:pt x="523" y="213"/>
                    <a:pt x="529" y="208"/>
                  </a:cubicBezTo>
                  <a:cubicBezTo>
                    <a:pt x="536" y="204"/>
                    <a:pt x="544" y="199"/>
                    <a:pt x="550" y="197"/>
                  </a:cubicBezTo>
                  <a:cubicBezTo>
                    <a:pt x="552" y="196"/>
                    <a:pt x="554" y="196"/>
                    <a:pt x="556" y="196"/>
                  </a:cubicBezTo>
                  <a:cubicBezTo>
                    <a:pt x="557" y="194"/>
                    <a:pt x="558" y="192"/>
                    <a:pt x="559" y="191"/>
                  </a:cubicBezTo>
                  <a:cubicBezTo>
                    <a:pt x="563" y="189"/>
                    <a:pt x="578" y="182"/>
                    <a:pt x="580" y="179"/>
                  </a:cubicBezTo>
                  <a:cubicBezTo>
                    <a:pt x="582" y="177"/>
                    <a:pt x="584" y="171"/>
                    <a:pt x="587" y="171"/>
                  </a:cubicBezTo>
                  <a:cubicBezTo>
                    <a:pt x="590" y="171"/>
                    <a:pt x="590" y="174"/>
                    <a:pt x="594" y="174"/>
                  </a:cubicBezTo>
                  <a:cubicBezTo>
                    <a:pt x="599" y="174"/>
                    <a:pt x="604" y="176"/>
                    <a:pt x="602" y="172"/>
                  </a:cubicBezTo>
                  <a:cubicBezTo>
                    <a:pt x="599" y="169"/>
                    <a:pt x="601" y="169"/>
                    <a:pt x="606" y="168"/>
                  </a:cubicBezTo>
                  <a:cubicBezTo>
                    <a:pt x="611" y="167"/>
                    <a:pt x="610" y="162"/>
                    <a:pt x="614" y="162"/>
                  </a:cubicBezTo>
                  <a:cubicBezTo>
                    <a:pt x="618" y="162"/>
                    <a:pt x="617" y="153"/>
                    <a:pt x="621" y="153"/>
                  </a:cubicBezTo>
                  <a:cubicBezTo>
                    <a:pt x="624" y="153"/>
                    <a:pt x="626" y="158"/>
                    <a:pt x="630" y="157"/>
                  </a:cubicBezTo>
                  <a:cubicBezTo>
                    <a:pt x="631" y="157"/>
                    <a:pt x="632" y="157"/>
                    <a:pt x="633" y="157"/>
                  </a:cubicBezTo>
                  <a:cubicBezTo>
                    <a:pt x="634" y="157"/>
                    <a:pt x="635" y="156"/>
                    <a:pt x="636" y="155"/>
                  </a:cubicBezTo>
                  <a:cubicBezTo>
                    <a:pt x="635" y="151"/>
                    <a:pt x="636" y="147"/>
                    <a:pt x="635" y="145"/>
                  </a:cubicBezTo>
                  <a:cubicBezTo>
                    <a:pt x="633" y="141"/>
                    <a:pt x="635" y="138"/>
                    <a:pt x="634" y="135"/>
                  </a:cubicBezTo>
                  <a:cubicBezTo>
                    <a:pt x="634" y="133"/>
                    <a:pt x="633" y="127"/>
                    <a:pt x="636" y="127"/>
                  </a:cubicBezTo>
                  <a:cubicBezTo>
                    <a:pt x="639" y="127"/>
                    <a:pt x="642" y="121"/>
                    <a:pt x="645" y="123"/>
                  </a:cubicBezTo>
                  <a:cubicBezTo>
                    <a:pt x="649" y="125"/>
                    <a:pt x="655" y="126"/>
                    <a:pt x="655" y="123"/>
                  </a:cubicBezTo>
                  <a:cubicBezTo>
                    <a:pt x="655" y="120"/>
                    <a:pt x="660" y="120"/>
                    <a:pt x="661" y="116"/>
                  </a:cubicBezTo>
                  <a:cubicBezTo>
                    <a:pt x="661" y="112"/>
                    <a:pt x="666" y="111"/>
                    <a:pt x="667" y="107"/>
                  </a:cubicBezTo>
                  <a:cubicBezTo>
                    <a:pt x="668" y="103"/>
                    <a:pt x="670" y="95"/>
                    <a:pt x="673" y="93"/>
                  </a:cubicBezTo>
                  <a:cubicBezTo>
                    <a:pt x="677" y="91"/>
                    <a:pt x="673" y="89"/>
                    <a:pt x="673" y="83"/>
                  </a:cubicBezTo>
                  <a:close/>
                  <a:moveTo>
                    <a:pt x="510" y="399"/>
                  </a:moveTo>
                  <a:cubicBezTo>
                    <a:pt x="506" y="412"/>
                    <a:pt x="515" y="419"/>
                    <a:pt x="516" y="418"/>
                  </a:cubicBezTo>
                  <a:cubicBezTo>
                    <a:pt x="519" y="416"/>
                    <a:pt x="533" y="387"/>
                    <a:pt x="530" y="383"/>
                  </a:cubicBezTo>
                  <a:cubicBezTo>
                    <a:pt x="527" y="379"/>
                    <a:pt x="513" y="386"/>
                    <a:pt x="510" y="399"/>
                  </a:cubicBezTo>
                  <a:close/>
                  <a:moveTo>
                    <a:pt x="391" y="444"/>
                  </a:moveTo>
                  <a:cubicBezTo>
                    <a:pt x="386" y="444"/>
                    <a:pt x="375" y="451"/>
                    <a:pt x="380" y="460"/>
                  </a:cubicBezTo>
                  <a:cubicBezTo>
                    <a:pt x="384" y="469"/>
                    <a:pt x="398" y="463"/>
                    <a:pt x="399" y="459"/>
                  </a:cubicBezTo>
                  <a:cubicBezTo>
                    <a:pt x="399" y="455"/>
                    <a:pt x="406" y="448"/>
                    <a:pt x="405" y="445"/>
                  </a:cubicBezTo>
                  <a:cubicBezTo>
                    <a:pt x="404" y="443"/>
                    <a:pt x="395" y="444"/>
                    <a:pt x="391" y="444"/>
                  </a:cubicBezTo>
                  <a:close/>
                </a:path>
              </a:pathLst>
            </a:custGeom>
            <a:solidFill>
              <a:srgbClr val="702F73"/>
            </a:solidFill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11" name="Freeform 143"/>
            <p:cNvSpPr>
              <a:spLocks noEditPoints="1"/>
            </p:cNvSpPr>
            <p:nvPr/>
          </p:nvSpPr>
          <p:spPr bwMode="auto">
            <a:xfrm>
              <a:off x="6862763" y="2851150"/>
              <a:ext cx="207963" cy="292100"/>
            </a:xfrm>
            <a:custGeom>
              <a:avLst/>
              <a:gdLst/>
              <a:ahLst/>
              <a:cxnLst>
                <a:cxn ang="0">
                  <a:pos x="58" y="59"/>
                </a:cxn>
                <a:cxn ang="0">
                  <a:pos x="72" y="69"/>
                </a:cxn>
                <a:cxn ang="0">
                  <a:pos x="75" y="79"/>
                </a:cxn>
                <a:cxn ang="0">
                  <a:pos x="80" y="84"/>
                </a:cxn>
                <a:cxn ang="0">
                  <a:pos x="85" y="98"/>
                </a:cxn>
                <a:cxn ang="0">
                  <a:pos x="89" y="95"/>
                </a:cxn>
                <a:cxn ang="0">
                  <a:pos x="94" y="88"/>
                </a:cxn>
                <a:cxn ang="0">
                  <a:pos x="91" y="75"/>
                </a:cxn>
                <a:cxn ang="0">
                  <a:pos x="78" y="66"/>
                </a:cxn>
                <a:cxn ang="0">
                  <a:pos x="71" y="56"/>
                </a:cxn>
                <a:cxn ang="0">
                  <a:pos x="55" y="53"/>
                </a:cxn>
                <a:cxn ang="0">
                  <a:pos x="49" y="43"/>
                </a:cxn>
                <a:cxn ang="0">
                  <a:pos x="57" y="27"/>
                </a:cxn>
                <a:cxn ang="0">
                  <a:pos x="56" y="8"/>
                </a:cxn>
                <a:cxn ang="0">
                  <a:pos x="54" y="4"/>
                </a:cxn>
                <a:cxn ang="0">
                  <a:pos x="38" y="3"/>
                </a:cxn>
                <a:cxn ang="0">
                  <a:pos x="36" y="29"/>
                </a:cxn>
                <a:cxn ang="0">
                  <a:pos x="30" y="28"/>
                </a:cxn>
                <a:cxn ang="0">
                  <a:pos x="33" y="43"/>
                </a:cxn>
                <a:cxn ang="0">
                  <a:pos x="36" y="52"/>
                </a:cxn>
                <a:cxn ang="0">
                  <a:pos x="48" y="56"/>
                </a:cxn>
                <a:cxn ang="0">
                  <a:pos x="58" y="59"/>
                </a:cxn>
                <a:cxn ang="0">
                  <a:pos x="37" y="62"/>
                </a:cxn>
                <a:cxn ang="0">
                  <a:pos x="47" y="74"/>
                </a:cxn>
                <a:cxn ang="0">
                  <a:pos x="37" y="62"/>
                </a:cxn>
                <a:cxn ang="0">
                  <a:pos x="55" y="94"/>
                </a:cxn>
                <a:cxn ang="0">
                  <a:pos x="61" y="91"/>
                </a:cxn>
                <a:cxn ang="0">
                  <a:pos x="62" y="100"/>
                </a:cxn>
                <a:cxn ang="0">
                  <a:pos x="64" y="112"/>
                </a:cxn>
                <a:cxn ang="0">
                  <a:pos x="76" y="94"/>
                </a:cxn>
                <a:cxn ang="0">
                  <a:pos x="72" y="92"/>
                </a:cxn>
                <a:cxn ang="0">
                  <a:pos x="55" y="79"/>
                </a:cxn>
                <a:cxn ang="0">
                  <a:pos x="55" y="94"/>
                </a:cxn>
                <a:cxn ang="0">
                  <a:pos x="16" y="101"/>
                </a:cxn>
                <a:cxn ang="0">
                  <a:pos x="2" y="119"/>
                </a:cxn>
                <a:cxn ang="0">
                  <a:pos x="22" y="100"/>
                </a:cxn>
                <a:cxn ang="0">
                  <a:pos x="25" y="88"/>
                </a:cxn>
                <a:cxn ang="0">
                  <a:pos x="16" y="101"/>
                </a:cxn>
                <a:cxn ang="0">
                  <a:pos x="75" y="107"/>
                </a:cxn>
                <a:cxn ang="0">
                  <a:pos x="84" y="102"/>
                </a:cxn>
                <a:cxn ang="0">
                  <a:pos x="75" y="107"/>
                </a:cxn>
                <a:cxn ang="0">
                  <a:pos x="105" y="133"/>
                </a:cxn>
                <a:cxn ang="0">
                  <a:pos x="103" y="108"/>
                </a:cxn>
                <a:cxn ang="0">
                  <a:pos x="95" y="108"/>
                </a:cxn>
                <a:cxn ang="0">
                  <a:pos x="88" y="114"/>
                </a:cxn>
                <a:cxn ang="0">
                  <a:pos x="82" y="119"/>
                </a:cxn>
                <a:cxn ang="0">
                  <a:pos x="72" y="116"/>
                </a:cxn>
                <a:cxn ang="0">
                  <a:pos x="59" y="124"/>
                </a:cxn>
                <a:cxn ang="0">
                  <a:pos x="54" y="136"/>
                </a:cxn>
                <a:cxn ang="0">
                  <a:pos x="64" y="130"/>
                </a:cxn>
                <a:cxn ang="0">
                  <a:pos x="73" y="127"/>
                </a:cxn>
                <a:cxn ang="0">
                  <a:pos x="82" y="147"/>
                </a:cxn>
                <a:cxn ang="0">
                  <a:pos x="94" y="153"/>
                </a:cxn>
                <a:cxn ang="0">
                  <a:pos x="93" y="138"/>
                </a:cxn>
                <a:cxn ang="0">
                  <a:pos x="105" y="133"/>
                </a:cxn>
              </a:cxnLst>
              <a:rect l="0" t="0" r="r" b="b"/>
              <a:pathLst>
                <a:path w="109" h="153">
                  <a:moveTo>
                    <a:pt x="58" y="59"/>
                  </a:moveTo>
                  <a:cubicBezTo>
                    <a:pt x="64" y="58"/>
                    <a:pt x="73" y="66"/>
                    <a:pt x="72" y="69"/>
                  </a:cubicBezTo>
                  <a:cubicBezTo>
                    <a:pt x="70" y="72"/>
                    <a:pt x="72" y="82"/>
                    <a:pt x="75" y="79"/>
                  </a:cubicBezTo>
                  <a:cubicBezTo>
                    <a:pt x="78" y="76"/>
                    <a:pt x="83" y="80"/>
                    <a:pt x="80" y="84"/>
                  </a:cubicBezTo>
                  <a:cubicBezTo>
                    <a:pt x="77" y="88"/>
                    <a:pt x="84" y="93"/>
                    <a:pt x="85" y="98"/>
                  </a:cubicBezTo>
                  <a:cubicBezTo>
                    <a:pt x="86" y="103"/>
                    <a:pt x="90" y="99"/>
                    <a:pt x="89" y="95"/>
                  </a:cubicBezTo>
                  <a:cubicBezTo>
                    <a:pt x="88" y="91"/>
                    <a:pt x="90" y="91"/>
                    <a:pt x="94" y="88"/>
                  </a:cubicBezTo>
                  <a:cubicBezTo>
                    <a:pt x="98" y="85"/>
                    <a:pt x="94" y="80"/>
                    <a:pt x="91" y="75"/>
                  </a:cubicBezTo>
                  <a:cubicBezTo>
                    <a:pt x="88" y="69"/>
                    <a:pt x="78" y="71"/>
                    <a:pt x="78" y="66"/>
                  </a:cubicBezTo>
                  <a:cubicBezTo>
                    <a:pt x="78" y="60"/>
                    <a:pt x="71" y="59"/>
                    <a:pt x="71" y="56"/>
                  </a:cubicBezTo>
                  <a:cubicBezTo>
                    <a:pt x="70" y="53"/>
                    <a:pt x="61" y="50"/>
                    <a:pt x="55" y="53"/>
                  </a:cubicBezTo>
                  <a:cubicBezTo>
                    <a:pt x="49" y="56"/>
                    <a:pt x="53" y="47"/>
                    <a:pt x="49" y="43"/>
                  </a:cubicBezTo>
                  <a:cubicBezTo>
                    <a:pt x="45" y="38"/>
                    <a:pt x="52" y="32"/>
                    <a:pt x="57" y="27"/>
                  </a:cubicBezTo>
                  <a:cubicBezTo>
                    <a:pt x="62" y="21"/>
                    <a:pt x="56" y="12"/>
                    <a:pt x="56" y="8"/>
                  </a:cubicBezTo>
                  <a:cubicBezTo>
                    <a:pt x="57" y="4"/>
                    <a:pt x="57" y="3"/>
                    <a:pt x="54" y="4"/>
                  </a:cubicBezTo>
                  <a:cubicBezTo>
                    <a:pt x="52" y="6"/>
                    <a:pt x="42" y="0"/>
                    <a:pt x="38" y="3"/>
                  </a:cubicBezTo>
                  <a:cubicBezTo>
                    <a:pt x="34" y="6"/>
                    <a:pt x="38" y="28"/>
                    <a:pt x="36" y="29"/>
                  </a:cubicBezTo>
                  <a:cubicBezTo>
                    <a:pt x="34" y="31"/>
                    <a:pt x="31" y="26"/>
                    <a:pt x="30" y="28"/>
                  </a:cubicBezTo>
                  <a:cubicBezTo>
                    <a:pt x="29" y="31"/>
                    <a:pt x="31" y="43"/>
                    <a:pt x="33" y="43"/>
                  </a:cubicBezTo>
                  <a:cubicBezTo>
                    <a:pt x="36" y="43"/>
                    <a:pt x="38" y="47"/>
                    <a:pt x="36" y="52"/>
                  </a:cubicBezTo>
                  <a:cubicBezTo>
                    <a:pt x="35" y="57"/>
                    <a:pt x="41" y="58"/>
                    <a:pt x="48" y="56"/>
                  </a:cubicBezTo>
                  <a:cubicBezTo>
                    <a:pt x="54" y="53"/>
                    <a:pt x="52" y="60"/>
                    <a:pt x="58" y="59"/>
                  </a:cubicBezTo>
                  <a:close/>
                  <a:moveTo>
                    <a:pt x="37" y="62"/>
                  </a:moveTo>
                  <a:cubicBezTo>
                    <a:pt x="38" y="67"/>
                    <a:pt x="40" y="76"/>
                    <a:pt x="47" y="74"/>
                  </a:cubicBezTo>
                  <a:cubicBezTo>
                    <a:pt x="55" y="72"/>
                    <a:pt x="36" y="58"/>
                    <a:pt x="37" y="62"/>
                  </a:cubicBezTo>
                  <a:close/>
                  <a:moveTo>
                    <a:pt x="55" y="94"/>
                  </a:moveTo>
                  <a:cubicBezTo>
                    <a:pt x="57" y="94"/>
                    <a:pt x="61" y="94"/>
                    <a:pt x="61" y="91"/>
                  </a:cubicBezTo>
                  <a:cubicBezTo>
                    <a:pt x="62" y="88"/>
                    <a:pt x="65" y="97"/>
                    <a:pt x="62" y="100"/>
                  </a:cubicBezTo>
                  <a:cubicBezTo>
                    <a:pt x="59" y="103"/>
                    <a:pt x="59" y="111"/>
                    <a:pt x="64" y="112"/>
                  </a:cubicBezTo>
                  <a:cubicBezTo>
                    <a:pt x="69" y="113"/>
                    <a:pt x="77" y="97"/>
                    <a:pt x="76" y="94"/>
                  </a:cubicBezTo>
                  <a:cubicBezTo>
                    <a:pt x="75" y="91"/>
                    <a:pt x="71" y="96"/>
                    <a:pt x="72" y="92"/>
                  </a:cubicBezTo>
                  <a:cubicBezTo>
                    <a:pt x="73" y="88"/>
                    <a:pt x="60" y="78"/>
                    <a:pt x="55" y="79"/>
                  </a:cubicBezTo>
                  <a:cubicBezTo>
                    <a:pt x="50" y="80"/>
                    <a:pt x="51" y="95"/>
                    <a:pt x="55" y="94"/>
                  </a:cubicBezTo>
                  <a:close/>
                  <a:moveTo>
                    <a:pt x="16" y="101"/>
                  </a:moveTo>
                  <a:cubicBezTo>
                    <a:pt x="11" y="107"/>
                    <a:pt x="0" y="116"/>
                    <a:pt x="2" y="119"/>
                  </a:cubicBezTo>
                  <a:cubicBezTo>
                    <a:pt x="4" y="123"/>
                    <a:pt x="16" y="105"/>
                    <a:pt x="22" y="100"/>
                  </a:cubicBezTo>
                  <a:cubicBezTo>
                    <a:pt x="28" y="96"/>
                    <a:pt x="27" y="92"/>
                    <a:pt x="25" y="88"/>
                  </a:cubicBezTo>
                  <a:cubicBezTo>
                    <a:pt x="23" y="84"/>
                    <a:pt x="21" y="95"/>
                    <a:pt x="16" y="101"/>
                  </a:cubicBezTo>
                  <a:close/>
                  <a:moveTo>
                    <a:pt x="75" y="107"/>
                  </a:moveTo>
                  <a:cubicBezTo>
                    <a:pt x="77" y="111"/>
                    <a:pt x="86" y="105"/>
                    <a:pt x="84" y="102"/>
                  </a:cubicBezTo>
                  <a:cubicBezTo>
                    <a:pt x="81" y="99"/>
                    <a:pt x="74" y="105"/>
                    <a:pt x="75" y="107"/>
                  </a:cubicBezTo>
                  <a:close/>
                  <a:moveTo>
                    <a:pt x="105" y="133"/>
                  </a:moveTo>
                  <a:cubicBezTo>
                    <a:pt x="109" y="129"/>
                    <a:pt x="103" y="116"/>
                    <a:pt x="103" y="108"/>
                  </a:cubicBezTo>
                  <a:cubicBezTo>
                    <a:pt x="103" y="100"/>
                    <a:pt x="92" y="103"/>
                    <a:pt x="95" y="108"/>
                  </a:cubicBezTo>
                  <a:cubicBezTo>
                    <a:pt x="98" y="113"/>
                    <a:pt x="89" y="109"/>
                    <a:pt x="88" y="114"/>
                  </a:cubicBezTo>
                  <a:cubicBezTo>
                    <a:pt x="88" y="119"/>
                    <a:pt x="81" y="115"/>
                    <a:pt x="82" y="119"/>
                  </a:cubicBezTo>
                  <a:cubicBezTo>
                    <a:pt x="82" y="123"/>
                    <a:pt x="75" y="119"/>
                    <a:pt x="72" y="116"/>
                  </a:cubicBezTo>
                  <a:cubicBezTo>
                    <a:pt x="68" y="114"/>
                    <a:pt x="64" y="123"/>
                    <a:pt x="59" y="124"/>
                  </a:cubicBezTo>
                  <a:cubicBezTo>
                    <a:pt x="54" y="125"/>
                    <a:pt x="51" y="136"/>
                    <a:pt x="54" y="136"/>
                  </a:cubicBezTo>
                  <a:cubicBezTo>
                    <a:pt x="58" y="135"/>
                    <a:pt x="60" y="130"/>
                    <a:pt x="64" y="130"/>
                  </a:cubicBezTo>
                  <a:cubicBezTo>
                    <a:pt x="68" y="131"/>
                    <a:pt x="67" y="126"/>
                    <a:pt x="73" y="127"/>
                  </a:cubicBezTo>
                  <a:cubicBezTo>
                    <a:pt x="78" y="128"/>
                    <a:pt x="74" y="145"/>
                    <a:pt x="82" y="147"/>
                  </a:cubicBezTo>
                  <a:cubicBezTo>
                    <a:pt x="90" y="148"/>
                    <a:pt x="90" y="153"/>
                    <a:pt x="94" y="153"/>
                  </a:cubicBezTo>
                  <a:cubicBezTo>
                    <a:pt x="97" y="153"/>
                    <a:pt x="93" y="142"/>
                    <a:pt x="93" y="138"/>
                  </a:cubicBezTo>
                  <a:cubicBezTo>
                    <a:pt x="94" y="135"/>
                    <a:pt x="101" y="138"/>
                    <a:pt x="105" y="13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12" name="Freeform 144"/>
            <p:cNvSpPr>
              <a:spLocks noEditPoints="1"/>
            </p:cNvSpPr>
            <p:nvPr/>
          </p:nvSpPr>
          <p:spPr bwMode="auto">
            <a:xfrm>
              <a:off x="7378700" y="3321050"/>
              <a:ext cx="273050" cy="173038"/>
            </a:xfrm>
            <a:custGeom>
              <a:avLst/>
              <a:gdLst/>
              <a:ahLst/>
              <a:cxnLst>
                <a:cxn ang="0">
                  <a:pos x="102" y="84"/>
                </a:cxn>
                <a:cxn ang="0">
                  <a:pos x="94" y="76"/>
                </a:cxn>
                <a:cxn ang="0">
                  <a:pos x="83" y="71"/>
                </a:cxn>
                <a:cxn ang="0">
                  <a:pos x="75" y="56"/>
                </a:cxn>
                <a:cxn ang="0">
                  <a:pos x="72" y="47"/>
                </a:cxn>
                <a:cxn ang="0">
                  <a:pos x="75" y="39"/>
                </a:cxn>
                <a:cxn ang="0">
                  <a:pos x="52" y="27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71"/>
                </a:cxn>
                <a:cxn ang="0">
                  <a:pos x="12" y="75"/>
                </a:cxn>
                <a:cxn ang="0">
                  <a:pos x="25" y="68"/>
                </a:cxn>
                <a:cxn ang="0">
                  <a:pos x="32" y="59"/>
                </a:cxn>
                <a:cxn ang="0">
                  <a:pos x="56" y="65"/>
                </a:cxn>
                <a:cxn ang="0">
                  <a:pos x="80" y="87"/>
                </a:cxn>
                <a:cxn ang="0">
                  <a:pos x="104" y="91"/>
                </a:cxn>
                <a:cxn ang="0">
                  <a:pos x="102" y="84"/>
                </a:cxn>
                <a:cxn ang="0">
                  <a:pos x="121" y="25"/>
                </a:cxn>
                <a:cxn ang="0">
                  <a:pos x="108" y="33"/>
                </a:cxn>
                <a:cxn ang="0">
                  <a:pos x="84" y="34"/>
                </a:cxn>
                <a:cxn ang="0">
                  <a:pos x="102" y="42"/>
                </a:cxn>
                <a:cxn ang="0">
                  <a:pos x="125" y="30"/>
                </a:cxn>
                <a:cxn ang="0">
                  <a:pos x="129" y="20"/>
                </a:cxn>
                <a:cxn ang="0">
                  <a:pos x="121" y="25"/>
                </a:cxn>
                <a:cxn ang="0">
                  <a:pos x="133" y="12"/>
                </a:cxn>
                <a:cxn ang="0">
                  <a:pos x="129" y="13"/>
                </a:cxn>
                <a:cxn ang="0">
                  <a:pos x="136" y="23"/>
                </a:cxn>
                <a:cxn ang="0">
                  <a:pos x="133" y="12"/>
                </a:cxn>
              </a:cxnLst>
              <a:rect l="0" t="0" r="r" b="b"/>
              <a:pathLst>
                <a:path w="143" h="91">
                  <a:moveTo>
                    <a:pt x="102" y="84"/>
                  </a:moveTo>
                  <a:cubicBezTo>
                    <a:pt x="100" y="83"/>
                    <a:pt x="94" y="79"/>
                    <a:pt x="94" y="76"/>
                  </a:cubicBezTo>
                  <a:cubicBezTo>
                    <a:pt x="95" y="74"/>
                    <a:pt x="88" y="74"/>
                    <a:pt x="83" y="71"/>
                  </a:cubicBezTo>
                  <a:cubicBezTo>
                    <a:pt x="78" y="68"/>
                    <a:pt x="80" y="58"/>
                    <a:pt x="75" y="56"/>
                  </a:cubicBezTo>
                  <a:cubicBezTo>
                    <a:pt x="70" y="54"/>
                    <a:pt x="66" y="46"/>
                    <a:pt x="72" y="47"/>
                  </a:cubicBezTo>
                  <a:cubicBezTo>
                    <a:pt x="78" y="47"/>
                    <a:pt x="79" y="44"/>
                    <a:pt x="75" y="39"/>
                  </a:cubicBezTo>
                  <a:cubicBezTo>
                    <a:pt x="70" y="35"/>
                    <a:pt x="53" y="33"/>
                    <a:pt x="52" y="27"/>
                  </a:cubicBezTo>
                  <a:cubicBezTo>
                    <a:pt x="52" y="21"/>
                    <a:pt x="21" y="6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3" y="73"/>
                    <a:pt x="7" y="75"/>
                    <a:pt x="12" y="75"/>
                  </a:cubicBezTo>
                  <a:cubicBezTo>
                    <a:pt x="26" y="76"/>
                    <a:pt x="23" y="68"/>
                    <a:pt x="25" y="68"/>
                  </a:cubicBezTo>
                  <a:cubicBezTo>
                    <a:pt x="28" y="68"/>
                    <a:pt x="29" y="63"/>
                    <a:pt x="32" y="59"/>
                  </a:cubicBezTo>
                  <a:cubicBezTo>
                    <a:pt x="35" y="56"/>
                    <a:pt x="48" y="59"/>
                    <a:pt x="56" y="65"/>
                  </a:cubicBezTo>
                  <a:cubicBezTo>
                    <a:pt x="63" y="71"/>
                    <a:pt x="72" y="88"/>
                    <a:pt x="80" y="87"/>
                  </a:cubicBezTo>
                  <a:cubicBezTo>
                    <a:pt x="88" y="85"/>
                    <a:pt x="97" y="91"/>
                    <a:pt x="104" y="91"/>
                  </a:cubicBezTo>
                  <a:cubicBezTo>
                    <a:pt x="111" y="91"/>
                    <a:pt x="105" y="85"/>
                    <a:pt x="102" y="84"/>
                  </a:cubicBezTo>
                  <a:close/>
                  <a:moveTo>
                    <a:pt x="121" y="25"/>
                  </a:moveTo>
                  <a:cubicBezTo>
                    <a:pt x="121" y="28"/>
                    <a:pt x="116" y="29"/>
                    <a:pt x="108" y="33"/>
                  </a:cubicBezTo>
                  <a:cubicBezTo>
                    <a:pt x="99" y="36"/>
                    <a:pt x="84" y="29"/>
                    <a:pt x="84" y="34"/>
                  </a:cubicBezTo>
                  <a:cubicBezTo>
                    <a:pt x="83" y="37"/>
                    <a:pt x="93" y="42"/>
                    <a:pt x="102" y="42"/>
                  </a:cubicBezTo>
                  <a:cubicBezTo>
                    <a:pt x="111" y="42"/>
                    <a:pt x="125" y="33"/>
                    <a:pt x="125" y="30"/>
                  </a:cubicBezTo>
                  <a:cubicBezTo>
                    <a:pt x="125" y="28"/>
                    <a:pt x="131" y="23"/>
                    <a:pt x="129" y="20"/>
                  </a:cubicBezTo>
                  <a:cubicBezTo>
                    <a:pt x="126" y="18"/>
                    <a:pt x="121" y="22"/>
                    <a:pt x="121" y="25"/>
                  </a:cubicBezTo>
                  <a:close/>
                  <a:moveTo>
                    <a:pt x="133" y="12"/>
                  </a:moveTo>
                  <a:cubicBezTo>
                    <a:pt x="127" y="9"/>
                    <a:pt x="123" y="6"/>
                    <a:pt x="129" y="13"/>
                  </a:cubicBezTo>
                  <a:cubicBezTo>
                    <a:pt x="136" y="19"/>
                    <a:pt x="132" y="24"/>
                    <a:pt x="136" y="23"/>
                  </a:cubicBezTo>
                  <a:cubicBezTo>
                    <a:pt x="143" y="22"/>
                    <a:pt x="138" y="15"/>
                    <a:pt x="133" y="1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13" name="Freeform 145"/>
            <p:cNvSpPr/>
            <p:nvPr/>
          </p:nvSpPr>
          <p:spPr bwMode="auto">
            <a:xfrm>
              <a:off x="6076950" y="3049588"/>
              <a:ext cx="46038" cy="889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1"/>
                </a:cxn>
                <a:cxn ang="0">
                  <a:pos x="1" y="26"/>
                </a:cxn>
                <a:cxn ang="0">
                  <a:pos x="6" y="43"/>
                </a:cxn>
                <a:cxn ang="0">
                  <a:pos x="24" y="27"/>
                </a:cxn>
                <a:cxn ang="0">
                  <a:pos x="5" y="0"/>
                </a:cxn>
              </a:cxnLst>
              <a:rect l="0" t="0" r="r" b="b"/>
              <a:pathLst>
                <a:path w="24" h="47">
                  <a:moveTo>
                    <a:pt x="5" y="0"/>
                  </a:moveTo>
                  <a:cubicBezTo>
                    <a:pt x="2" y="1"/>
                    <a:pt x="3" y="7"/>
                    <a:pt x="1" y="11"/>
                  </a:cubicBezTo>
                  <a:cubicBezTo>
                    <a:pt x="0" y="15"/>
                    <a:pt x="0" y="20"/>
                    <a:pt x="1" y="26"/>
                  </a:cubicBezTo>
                  <a:cubicBezTo>
                    <a:pt x="1" y="32"/>
                    <a:pt x="1" y="39"/>
                    <a:pt x="6" y="43"/>
                  </a:cubicBezTo>
                  <a:cubicBezTo>
                    <a:pt x="13" y="47"/>
                    <a:pt x="23" y="36"/>
                    <a:pt x="24" y="27"/>
                  </a:cubicBezTo>
                  <a:cubicBezTo>
                    <a:pt x="24" y="17"/>
                    <a:pt x="8" y="0"/>
                    <a:pt x="5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14" name="Freeform 146"/>
            <p:cNvSpPr/>
            <p:nvPr/>
          </p:nvSpPr>
          <p:spPr bwMode="auto">
            <a:xfrm>
              <a:off x="5273675" y="3509963"/>
              <a:ext cx="160338" cy="317500"/>
            </a:xfrm>
            <a:custGeom>
              <a:avLst/>
              <a:gdLst/>
              <a:ahLst/>
              <a:cxnLst>
                <a:cxn ang="0">
                  <a:pos x="71" y="5"/>
                </a:cxn>
                <a:cxn ang="0">
                  <a:pos x="67" y="9"/>
                </a:cxn>
                <a:cxn ang="0">
                  <a:pos x="65" y="17"/>
                </a:cxn>
                <a:cxn ang="0">
                  <a:pos x="59" y="22"/>
                </a:cxn>
                <a:cxn ang="0">
                  <a:pos x="53" y="27"/>
                </a:cxn>
                <a:cxn ang="0">
                  <a:pos x="53" y="33"/>
                </a:cxn>
                <a:cxn ang="0">
                  <a:pos x="44" y="40"/>
                </a:cxn>
                <a:cxn ang="0">
                  <a:pos x="29" y="48"/>
                </a:cxn>
                <a:cxn ang="0">
                  <a:pos x="14" y="50"/>
                </a:cxn>
                <a:cxn ang="0">
                  <a:pos x="10" y="65"/>
                </a:cxn>
                <a:cxn ang="0">
                  <a:pos x="11" y="86"/>
                </a:cxn>
                <a:cxn ang="0">
                  <a:pos x="8" y="109"/>
                </a:cxn>
                <a:cxn ang="0">
                  <a:pos x="4" y="136"/>
                </a:cxn>
                <a:cxn ang="0">
                  <a:pos x="11" y="157"/>
                </a:cxn>
                <a:cxn ang="0">
                  <a:pos x="31" y="162"/>
                </a:cxn>
                <a:cxn ang="0">
                  <a:pos x="43" y="158"/>
                </a:cxn>
                <a:cxn ang="0">
                  <a:pos x="59" y="110"/>
                </a:cxn>
                <a:cxn ang="0">
                  <a:pos x="72" y="66"/>
                </a:cxn>
                <a:cxn ang="0">
                  <a:pos x="74" y="54"/>
                </a:cxn>
                <a:cxn ang="0">
                  <a:pos x="77" y="47"/>
                </a:cxn>
                <a:cxn ang="0">
                  <a:pos x="83" y="45"/>
                </a:cxn>
                <a:cxn ang="0">
                  <a:pos x="79" y="24"/>
                </a:cxn>
                <a:cxn ang="0">
                  <a:pos x="71" y="5"/>
                </a:cxn>
              </a:cxnLst>
              <a:rect l="0" t="0" r="r" b="b"/>
              <a:pathLst>
                <a:path w="84" h="166">
                  <a:moveTo>
                    <a:pt x="71" y="5"/>
                  </a:moveTo>
                  <a:cubicBezTo>
                    <a:pt x="70" y="0"/>
                    <a:pt x="68" y="7"/>
                    <a:pt x="67" y="9"/>
                  </a:cubicBezTo>
                  <a:cubicBezTo>
                    <a:pt x="66" y="10"/>
                    <a:pt x="65" y="14"/>
                    <a:pt x="65" y="17"/>
                  </a:cubicBezTo>
                  <a:cubicBezTo>
                    <a:pt x="66" y="19"/>
                    <a:pt x="61" y="22"/>
                    <a:pt x="59" y="22"/>
                  </a:cubicBezTo>
                  <a:cubicBezTo>
                    <a:pt x="56" y="21"/>
                    <a:pt x="52" y="23"/>
                    <a:pt x="53" y="27"/>
                  </a:cubicBezTo>
                  <a:cubicBezTo>
                    <a:pt x="54" y="30"/>
                    <a:pt x="51" y="30"/>
                    <a:pt x="53" y="33"/>
                  </a:cubicBezTo>
                  <a:cubicBezTo>
                    <a:pt x="54" y="36"/>
                    <a:pt x="49" y="39"/>
                    <a:pt x="44" y="40"/>
                  </a:cubicBezTo>
                  <a:cubicBezTo>
                    <a:pt x="40" y="40"/>
                    <a:pt x="34" y="48"/>
                    <a:pt x="29" y="48"/>
                  </a:cubicBezTo>
                  <a:cubicBezTo>
                    <a:pt x="24" y="47"/>
                    <a:pt x="19" y="51"/>
                    <a:pt x="14" y="50"/>
                  </a:cubicBezTo>
                  <a:cubicBezTo>
                    <a:pt x="10" y="50"/>
                    <a:pt x="13" y="59"/>
                    <a:pt x="10" y="65"/>
                  </a:cubicBezTo>
                  <a:cubicBezTo>
                    <a:pt x="6" y="71"/>
                    <a:pt x="8" y="78"/>
                    <a:pt x="11" y="86"/>
                  </a:cubicBezTo>
                  <a:cubicBezTo>
                    <a:pt x="14" y="93"/>
                    <a:pt x="16" y="99"/>
                    <a:pt x="8" y="109"/>
                  </a:cubicBezTo>
                  <a:cubicBezTo>
                    <a:pt x="0" y="118"/>
                    <a:pt x="1" y="129"/>
                    <a:pt x="4" y="136"/>
                  </a:cubicBezTo>
                  <a:cubicBezTo>
                    <a:pt x="7" y="142"/>
                    <a:pt x="7" y="152"/>
                    <a:pt x="11" y="157"/>
                  </a:cubicBezTo>
                  <a:cubicBezTo>
                    <a:pt x="16" y="162"/>
                    <a:pt x="28" y="166"/>
                    <a:pt x="31" y="162"/>
                  </a:cubicBezTo>
                  <a:cubicBezTo>
                    <a:pt x="35" y="158"/>
                    <a:pt x="39" y="162"/>
                    <a:pt x="43" y="158"/>
                  </a:cubicBezTo>
                  <a:cubicBezTo>
                    <a:pt x="47" y="153"/>
                    <a:pt x="54" y="127"/>
                    <a:pt x="59" y="110"/>
                  </a:cubicBezTo>
                  <a:cubicBezTo>
                    <a:pt x="65" y="93"/>
                    <a:pt x="72" y="71"/>
                    <a:pt x="72" y="66"/>
                  </a:cubicBezTo>
                  <a:cubicBezTo>
                    <a:pt x="71" y="62"/>
                    <a:pt x="76" y="59"/>
                    <a:pt x="74" y="54"/>
                  </a:cubicBezTo>
                  <a:cubicBezTo>
                    <a:pt x="72" y="49"/>
                    <a:pt x="74" y="43"/>
                    <a:pt x="77" y="47"/>
                  </a:cubicBezTo>
                  <a:cubicBezTo>
                    <a:pt x="79" y="51"/>
                    <a:pt x="82" y="51"/>
                    <a:pt x="83" y="45"/>
                  </a:cubicBezTo>
                  <a:cubicBezTo>
                    <a:pt x="84" y="40"/>
                    <a:pt x="79" y="32"/>
                    <a:pt x="79" y="24"/>
                  </a:cubicBezTo>
                  <a:cubicBezTo>
                    <a:pt x="79" y="16"/>
                    <a:pt x="72" y="9"/>
                    <a:pt x="71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15" name="Freeform 147"/>
            <p:cNvSpPr>
              <a:spLocks noEditPoints="1"/>
            </p:cNvSpPr>
            <p:nvPr/>
          </p:nvSpPr>
          <p:spPr bwMode="auto">
            <a:xfrm>
              <a:off x="5267325" y="2838450"/>
              <a:ext cx="258763" cy="157163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73" y="4"/>
                </a:cxn>
                <a:cxn ang="0">
                  <a:pos x="56" y="19"/>
                </a:cxn>
                <a:cxn ang="0">
                  <a:pos x="48" y="22"/>
                </a:cxn>
                <a:cxn ang="0">
                  <a:pos x="32" y="20"/>
                </a:cxn>
                <a:cxn ang="0">
                  <a:pos x="18" y="19"/>
                </a:cxn>
                <a:cxn ang="0">
                  <a:pos x="10" y="17"/>
                </a:cxn>
                <a:cxn ang="0">
                  <a:pos x="5" y="21"/>
                </a:cxn>
                <a:cxn ang="0">
                  <a:pos x="6" y="28"/>
                </a:cxn>
                <a:cxn ang="0">
                  <a:pos x="0" y="30"/>
                </a:cxn>
                <a:cxn ang="0">
                  <a:pos x="1" y="37"/>
                </a:cxn>
                <a:cxn ang="0">
                  <a:pos x="5" y="55"/>
                </a:cxn>
                <a:cxn ang="0">
                  <a:pos x="9" y="72"/>
                </a:cxn>
                <a:cxn ang="0">
                  <a:pos x="29" y="70"/>
                </a:cxn>
                <a:cxn ang="0">
                  <a:pos x="44" y="65"/>
                </a:cxn>
                <a:cxn ang="0">
                  <a:pos x="56" y="59"/>
                </a:cxn>
                <a:cxn ang="0">
                  <a:pos x="67" y="57"/>
                </a:cxn>
                <a:cxn ang="0">
                  <a:pos x="76" y="51"/>
                </a:cxn>
                <a:cxn ang="0">
                  <a:pos x="100" y="43"/>
                </a:cxn>
                <a:cxn ang="0">
                  <a:pos x="111" y="32"/>
                </a:cxn>
                <a:cxn ang="0">
                  <a:pos x="120" y="28"/>
                </a:cxn>
                <a:cxn ang="0">
                  <a:pos x="106" y="0"/>
                </a:cxn>
                <a:cxn ang="0">
                  <a:pos x="95" y="3"/>
                </a:cxn>
                <a:cxn ang="0">
                  <a:pos x="123" y="78"/>
                </a:cxn>
                <a:cxn ang="0">
                  <a:pos x="134" y="76"/>
                </a:cxn>
                <a:cxn ang="0">
                  <a:pos x="123" y="78"/>
                </a:cxn>
              </a:cxnLst>
              <a:rect l="0" t="0" r="r" b="b"/>
              <a:pathLst>
                <a:path w="135" h="82">
                  <a:moveTo>
                    <a:pt x="95" y="3"/>
                  </a:moveTo>
                  <a:cubicBezTo>
                    <a:pt x="90" y="4"/>
                    <a:pt x="75" y="3"/>
                    <a:pt x="73" y="4"/>
                  </a:cubicBezTo>
                  <a:cubicBezTo>
                    <a:pt x="71" y="5"/>
                    <a:pt x="58" y="15"/>
                    <a:pt x="56" y="19"/>
                  </a:cubicBezTo>
                  <a:cubicBezTo>
                    <a:pt x="54" y="24"/>
                    <a:pt x="51" y="25"/>
                    <a:pt x="48" y="22"/>
                  </a:cubicBezTo>
                  <a:cubicBezTo>
                    <a:pt x="45" y="20"/>
                    <a:pt x="33" y="21"/>
                    <a:pt x="32" y="20"/>
                  </a:cubicBezTo>
                  <a:cubicBezTo>
                    <a:pt x="31" y="19"/>
                    <a:pt x="23" y="18"/>
                    <a:pt x="18" y="19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8"/>
                    <a:pt x="6" y="20"/>
                    <a:pt x="5" y="21"/>
                  </a:cubicBezTo>
                  <a:cubicBezTo>
                    <a:pt x="4" y="23"/>
                    <a:pt x="6" y="26"/>
                    <a:pt x="6" y="28"/>
                  </a:cubicBezTo>
                  <a:cubicBezTo>
                    <a:pt x="5" y="28"/>
                    <a:pt x="3" y="29"/>
                    <a:pt x="0" y="30"/>
                  </a:cubicBezTo>
                  <a:cubicBezTo>
                    <a:pt x="1" y="33"/>
                    <a:pt x="2" y="35"/>
                    <a:pt x="1" y="37"/>
                  </a:cubicBezTo>
                  <a:cubicBezTo>
                    <a:pt x="0" y="41"/>
                    <a:pt x="1" y="50"/>
                    <a:pt x="5" y="55"/>
                  </a:cubicBezTo>
                  <a:cubicBezTo>
                    <a:pt x="8" y="61"/>
                    <a:pt x="7" y="70"/>
                    <a:pt x="9" y="72"/>
                  </a:cubicBezTo>
                  <a:cubicBezTo>
                    <a:pt x="10" y="74"/>
                    <a:pt x="23" y="73"/>
                    <a:pt x="29" y="70"/>
                  </a:cubicBezTo>
                  <a:cubicBezTo>
                    <a:pt x="35" y="66"/>
                    <a:pt x="39" y="65"/>
                    <a:pt x="44" y="65"/>
                  </a:cubicBezTo>
                  <a:cubicBezTo>
                    <a:pt x="48" y="65"/>
                    <a:pt x="54" y="61"/>
                    <a:pt x="56" y="59"/>
                  </a:cubicBezTo>
                  <a:cubicBezTo>
                    <a:pt x="57" y="57"/>
                    <a:pt x="64" y="57"/>
                    <a:pt x="67" y="57"/>
                  </a:cubicBezTo>
                  <a:cubicBezTo>
                    <a:pt x="70" y="58"/>
                    <a:pt x="73" y="54"/>
                    <a:pt x="76" y="51"/>
                  </a:cubicBezTo>
                  <a:cubicBezTo>
                    <a:pt x="79" y="48"/>
                    <a:pt x="89" y="47"/>
                    <a:pt x="100" y="43"/>
                  </a:cubicBezTo>
                  <a:cubicBezTo>
                    <a:pt x="110" y="40"/>
                    <a:pt x="108" y="35"/>
                    <a:pt x="111" y="32"/>
                  </a:cubicBezTo>
                  <a:cubicBezTo>
                    <a:pt x="113" y="30"/>
                    <a:pt x="116" y="30"/>
                    <a:pt x="120" y="28"/>
                  </a:cubicBezTo>
                  <a:cubicBezTo>
                    <a:pt x="115" y="18"/>
                    <a:pt x="109" y="6"/>
                    <a:pt x="106" y="0"/>
                  </a:cubicBezTo>
                  <a:cubicBezTo>
                    <a:pt x="101" y="1"/>
                    <a:pt x="97" y="3"/>
                    <a:pt x="95" y="3"/>
                  </a:cubicBezTo>
                  <a:close/>
                  <a:moveTo>
                    <a:pt x="123" y="78"/>
                  </a:moveTo>
                  <a:cubicBezTo>
                    <a:pt x="127" y="82"/>
                    <a:pt x="134" y="77"/>
                    <a:pt x="134" y="76"/>
                  </a:cubicBezTo>
                  <a:cubicBezTo>
                    <a:pt x="135" y="74"/>
                    <a:pt x="119" y="73"/>
                    <a:pt x="123" y="7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16" name="Freeform 148"/>
            <p:cNvSpPr>
              <a:spLocks noEditPoints="1"/>
            </p:cNvSpPr>
            <p:nvPr/>
          </p:nvSpPr>
          <p:spPr bwMode="auto">
            <a:xfrm>
              <a:off x="7675563" y="3378200"/>
              <a:ext cx="174625" cy="12541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17" name="Freeform 149"/>
            <p:cNvSpPr>
              <a:spLocks noEditPoints="1"/>
            </p:cNvSpPr>
            <p:nvPr/>
          </p:nvSpPr>
          <p:spPr bwMode="auto">
            <a:xfrm>
              <a:off x="7675563" y="3378200"/>
              <a:ext cx="174625" cy="12541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18" name="Freeform 150"/>
            <p:cNvSpPr>
              <a:spLocks noEditPoints="1"/>
            </p:cNvSpPr>
            <p:nvPr/>
          </p:nvSpPr>
          <p:spPr bwMode="auto">
            <a:xfrm>
              <a:off x="6769100" y="3492500"/>
              <a:ext cx="884238" cy="787400"/>
            </a:xfrm>
            <a:custGeom>
              <a:avLst/>
              <a:gdLst/>
              <a:ahLst/>
              <a:cxnLst>
                <a:cxn ang="0">
                  <a:pos x="457" y="180"/>
                </a:cxn>
                <a:cxn ang="0">
                  <a:pos x="438" y="160"/>
                </a:cxn>
                <a:cxn ang="0">
                  <a:pos x="424" y="139"/>
                </a:cxn>
                <a:cxn ang="0">
                  <a:pos x="410" y="124"/>
                </a:cxn>
                <a:cxn ang="0">
                  <a:pos x="378" y="93"/>
                </a:cxn>
                <a:cxn ang="0">
                  <a:pos x="367" y="53"/>
                </a:cxn>
                <a:cxn ang="0">
                  <a:pos x="347" y="33"/>
                </a:cxn>
                <a:cxn ang="0">
                  <a:pos x="329" y="10"/>
                </a:cxn>
                <a:cxn ang="0">
                  <a:pos x="324" y="51"/>
                </a:cxn>
                <a:cxn ang="0">
                  <a:pos x="297" y="76"/>
                </a:cxn>
                <a:cxn ang="0">
                  <a:pos x="265" y="59"/>
                </a:cxn>
                <a:cxn ang="0">
                  <a:pos x="259" y="35"/>
                </a:cxn>
                <a:cxn ang="0">
                  <a:pos x="268" y="17"/>
                </a:cxn>
                <a:cxn ang="0">
                  <a:pos x="251" y="19"/>
                </a:cxn>
                <a:cxn ang="0">
                  <a:pos x="222" y="13"/>
                </a:cxn>
                <a:cxn ang="0">
                  <a:pos x="194" y="32"/>
                </a:cxn>
                <a:cxn ang="0">
                  <a:pos x="184" y="51"/>
                </a:cxn>
                <a:cxn ang="0">
                  <a:pos x="167" y="44"/>
                </a:cxn>
                <a:cxn ang="0">
                  <a:pos x="147" y="46"/>
                </a:cxn>
                <a:cxn ang="0">
                  <a:pos x="131" y="55"/>
                </a:cxn>
                <a:cxn ang="0">
                  <a:pos x="123" y="73"/>
                </a:cxn>
                <a:cxn ang="0">
                  <a:pos x="106" y="75"/>
                </a:cxn>
                <a:cxn ang="0">
                  <a:pos x="69" y="110"/>
                </a:cxn>
                <a:cxn ang="0">
                  <a:pos x="34" y="121"/>
                </a:cxn>
                <a:cxn ang="0">
                  <a:pos x="13" y="130"/>
                </a:cxn>
                <a:cxn ang="0">
                  <a:pos x="6" y="169"/>
                </a:cxn>
                <a:cxn ang="0">
                  <a:pos x="9" y="187"/>
                </a:cxn>
                <a:cxn ang="0">
                  <a:pos x="22" y="227"/>
                </a:cxn>
                <a:cxn ang="0">
                  <a:pos x="23" y="277"/>
                </a:cxn>
                <a:cxn ang="0">
                  <a:pos x="56" y="294"/>
                </a:cxn>
                <a:cxn ang="0">
                  <a:pos x="104" y="280"/>
                </a:cxn>
                <a:cxn ang="0">
                  <a:pos x="157" y="260"/>
                </a:cxn>
                <a:cxn ang="0">
                  <a:pos x="219" y="256"/>
                </a:cxn>
                <a:cxn ang="0">
                  <a:pos x="240" y="268"/>
                </a:cxn>
                <a:cxn ang="0">
                  <a:pos x="262" y="287"/>
                </a:cxn>
                <a:cxn ang="0">
                  <a:pos x="278" y="285"/>
                </a:cxn>
                <a:cxn ang="0">
                  <a:pos x="288" y="289"/>
                </a:cxn>
                <a:cxn ang="0">
                  <a:pos x="304" y="317"/>
                </a:cxn>
                <a:cxn ang="0">
                  <a:pos x="344" y="344"/>
                </a:cxn>
                <a:cxn ang="0">
                  <a:pos x="365" y="341"/>
                </a:cxn>
                <a:cxn ang="0">
                  <a:pos x="379" y="348"/>
                </a:cxn>
                <a:cxn ang="0">
                  <a:pos x="419" y="330"/>
                </a:cxn>
                <a:cxn ang="0">
                  <a:pos x="443" y="266"/>
                </a:cxn>
                <a:cxn ang="0">
                  <a:pos x="458" y="228"/>
                </a:cxn>
                <a:cxn ang="0">
                  <a:pos x="210" y="11"/>
                </a:cxn>
                <a:cxn ang="0">
                  <a:pos x="266" y="307"/>
                </a:cxn>
                <a:cxn ang="0">
                  <a:pos x="379" y="376"/>
                </a:cxn>
                <a:cxn ang="0">
                  <a:pos x="380" y="411"/>
                </a:cxn>
                <a:cxn ang="0">
                  <a:pos x="395" y="402"/>
                </a:cxn>
                <a:cxn ang="0">
                  <a:pos x="379" y="376"/>
                </a:cxn>
              </a:cxnLst>
              <a:rect l="0" t="0" r="r" b="b"/>
              <a:pathLst>
                <a:path w="463" h="412">
                  <a:moveTo>
                    <a:pt x="460" y="207"/>
                  </a:moveTo>
                  <a:cubicBezTo>
                    <a:pt x="462" y="205"/>
                    <a:pt x="459" y="197"/>
                    <a:pt x="457" y="198"/>
                  </a:cubicBezTo>
                  <a:cubicBezTo>
                    <a:pt x="456" y="200"/>
                    <a:pt x="456" y="186"/>
                    <a:pt x="457" y="180"/>
                  </a:cubicBezTo>
                  <a:cubicBezTo>
                    <a:pt x="458" y="173"/>
                    <a:pt x="457" y="174"/>
                    <a:pt x="454" y="177"/>
                  </a:cubicBezTo>
                  <a:cubicBezTo>
                    <a:pt x="451" y="181"/>
                    <a:pt x="447" y="171"/>
                    <a:pt x="447" y="169"/>
                  </a:cubicBezTo>
                  <a:cubicBezTo>
                    <a:pt x="446" y="166"/>
                    <a:pt x="442" y="159"/>
                    <a:pt x="438" y="160"/>
                  </a:cubicBezTo>
                  <a:cubicBezTo>
                    <a:pt x="434" y="161"/>
                    <a:pt x="436" y="154"/>
                    <a:pt x="432" y="155"/>
                  </a:cubicBezTo>
                  <a:cubicBezTo>
                    <a:pt x="428" y="156"/>
                    <a:pt x="428" y="149"/>
                    <a:pt x="428" y="143"/>
                  </a:cubicBezTo>
                  <a:cubicBezTo>
                    <a:pt x="429" y="137"/>
                    <a:pt x="426" y="142"/>
                    <a:pt x="424" y="139"/>
                  </a:cubicBezTo>
                  <a:cubicBezTo>
                    <a:pt x="422" y="137"/>
                    <a:pt x="420" y="139"/>
                    <a:pt x="417" y="140"/>
                  </a:cubicBezTo>
                  <a:cubicBezTo>
                    <a:pt x="415" y="141"/>
                    <a:pt x="414" y="135"/>
                    <a:pt x="415" y="132"/>
                  </a:cubicBezTo>
                  <a:cubicBezTo>
                    <a:pt x="415" y="130"/>
                    <a:pt x="414" y="127"/>
                    <a:pt x="410" y="124"/>
                  </a:cubicBezTo>
                  <a:cubicBezTo>
                    <a:pt x="407" y="121"/>
                    <a:pt x="406" y="119"/>
                    <a:pt x="407" y="116"/>
                  </a:cubicBezTo>
                  <a:cubicBezTo>
                    <a:pt x="407" y="112"/>
                    <a:pt x="385" y="101"/>
                    <a:pt x="381" y="100"/>
                  </a:cubicBezTo>
                  <a:cubicBezTo>
                    <a:pt x="376" y="99"/>
                    <a:pt x="380" y="94"/>
                    <a:pt x="378" y="93"/>
                  </a:cubicBezTo>
                  <a:cubicBezTo>
                    <a:pt x="376" y="91"/>
                    <a:pt x="375" y="84"/>
                    <a:pt x="375" y="79"/>
                  </a:cubicBezTo>
                  <a:cubicBezTo>
                    <a:pt x="375" y="73"/>
                    <a:pt x="368" y="72"/>
                    <a:pt x="368" y="67"/>
                  </a:cubicBezTo>
                  <a:cubicBezTo>
                    <a:pt x="369" y="63"/>
                    <a:pt x="366" y="58"/>
                    <a:pt x="367" y="53"/>
                  </a:cubicBezTo>
                  <a:cubicBezTo>
                    <a:pt x="367" y="48"/>
                    <a:pt x="360" y="47"/>
                    <a:pt x="359" y="44"/>
                  </a:cubicBezTo>
                  <a:cubicBezTo>
                    <a:pt x="359" y="42"/>
                    <a:pt x="355" y="44"/>
                    <a:pt x="351" y="45"/>
                  </a:cubicBezTo>
                  <a:cubicBezTo>
                    <a:pt x="346" y="45"/>
                    <a:pt x="347" y="39"/>
                    <a:pt x="347" y="33"/>
                  </a:cubicBezTo>
                  <a:cubicBezTo>
                    <a:pt x="348" y="28"/>
                    <a:pt x="345" y="18"/>
                    <a:pt x="342" y="15"/>
                  </a:cubicBezTo>
                  <a:cubicBezTo>
                    <a:pt x="338" y="13"/>
                    <a:pt x="338" y="3"/>
                    <a:pt x="336" y="2"/>
                  </a:cubicBezTo>
                  <a:cubicBezTo>
                    <a:pt x="335" y="0"/>
                    <a:pt x="329" y="7"/>
                    <a:pt x="329" y="10"/>
                  </a:cubicBezTo>
                  <a:cubicBezTo>
                    <a:pt x="329" y="13"/>
                    <a:pt x="329" y="17"/>
                    <a:pt x="326" y="19"/>
                  </a:cubicBezTo>
                  <a:cubicBezTo>
                    <a:pt x="324" y="21"/>
                    <a:pt x="328" y="29"/>
                    <a:pt x="325" y="31"/>
                  </a:cubicBezTo>
                  <a:cubicBezTo>
                    <a:pt x="322" y="34"/>
                    <a:pt x="325" y="45"/>
                    <a:pt x="324" y="51"/>
                  </a:cubicBezTo>
                  <a:cubicBezTo>
                    <a:pt x="323" y="58"/>
                    <a:pt x="323" y="64"/>
                    <a:pt x="320" y="69"/>
                  </a:cubicBezTo>
                  <a:cubicBezTo>
                    <a:pt x="317" y="73"/>
                    <a:pt x="317" y="80"/>
                    <a:pt x="311" y="82"/>
                  </a:cubicBezTo>
                  <a:cubicBezTo>
                    <a:pt x="305" y="84"/>
                    <a:pt x="297" y="79"/>
                    <a:pt x="297" y="76"/>
                  </a:cubicBezTo>
                  <a:cubicBezTo>
                    <a:pt x="297" y="73"/>
                    <a:pt x="291" y="71"/>
                    <a:pt x="287" y="71"/>
                  </a:cubicBezTo>
                  <a:cubicBezTo>
                    <a:pt x="284" y="72"/>
                    <a:pt x="282" y="67"/>
                    <a:pt x="276" y="63"/>
                  </a:cubicBezTo>
                  <a:cubicBezTo>
                    <a:pt x="271" y="58"/>
                    <a:pt x="266" y="64"/>
                    <a:pt x="265" y="59"/>
                  </a:cubicBezTo>
                  <a:cubicBezTo>
                    <a:pt x="263" y="54"/>
                    <a:pt x="261" y="53"/>
                    <a:pt x="257" y="50"/>
                  </a:cubicBezTo>
                  <a:cubicBezTo>
                    <a:pt x="253" y="47"/>
                    <a:pt x="254" y="47"/>
                    <a:pt x="258" y="45"/>
                  </a:cubicBezTo>
                  <a:cubicBezTo>
                    <a:pt x="262" y="42"/>
                    <a:pt x="261" y="38"/>
                    <a:pt x="259" y="35"/>
                  </a:cubicBezTo>
                  <a:cubicBezTo>
                    <a:pt x="257" y="32"/>
                    <a:pt x="261" y="33"/>
                    <a:pt x="266" y="30"/>
                  </a:cubicBezTo>
                  <a:cubicBezTo>
                    <a:pt x="271" y="27"/>
                    <a:pt x="266" y="24"/>
                    <a:pt x="270" y="22"/>
                  </a:cubicBezTo>
                  <a:cubicBezTo>
                    <a:pt x="274" y="21"/>
                    <a:pt x="272" y="18"/>
                    <a:pt x="268" y="17"/>
                  </a:cubicBezTo>
                  <a:cubicBezTo>
                    <a:pt x="264" y="16"/>
                    <a:pt x="265" y="21"/>
                    <a:pt x="263" y="21"/>
                  </a:cubicBezTo>
                  <a:cubicBezTo>
                    <a:pt x="262" y="22"/>
                    <a:pt x="260" y="15"/>
                    <a:pt x="259" y="15"/>
                  </a:cubicBezTo>
                  <a:cubicBezTo>
                    <a:pt x="258" y="16"/>
                    <a:pt x="253" y="22"/>
                    <a:pt x="251" y="19"/>
                  </a:cubicBezTo>
                  <a:cubicBezTo>
                    <a:pt x="248" y="16"/>
                    <a:pt x="234" y="13"/>
                    <a:pt x="229" y="12"/>
                  </a:cubicBezTo>
                  <a:cubicBezTo>
                    <a:pt x="223" y="11"/>
                    <a:pt x="221" y="4"/>
                    <a:pt x="218" y="6"/>
                  </a:cubicBezTo>
                  <a:cubicBezTo>
                    <a:pt x="215" y="7"/>
                    <a:pt x="219" y="9"/>
                    <a:pt x="222" y="13"/>
                  </a:cubicBezTo>
                  <a:cubicBezTo>
                    <a:pt x="226" y="17"/>
                    <a:pt x="210" y="20"/>
                    <a:pt x="205" y="18"/>
                  </a:cubicBezTo>
                  <a:cubicBezTo>
                    <a:pt x="200" y="17"/>
                    <a:pt x="206" y="22"/>
                    <a:pt x="202" y="22"/>
                  </a:cubicBezTo>
                  <a:cubicBezTo>
                    <a:pt x="198" y="21"/>
                    <a:pt x="197" y="28"/>
                    <a:pt x="194" y="32"/>
                  </a:cubicBezTo>
                  <a:cubicBezTo>
                    <a:pt x="191" y="35"/>
                    <a:pt x="193" y="38"/>
                    <a:pt x="189" y="40"/>
                  </a:cubicBezTo>
                  <a:cubicBezTo>
                    <a:pt x="186" y="42"/>
                    <a:pt x="186" y="45"/>
                    <a:pt x="190" y="50"/>
                  </a:cubicBezTo>
                  <a:cubicBezTo>
                    <a:pt x="194" y="54"/>
                    <a:pt x="188" y="55"/>
                    <a:pt x="184" y="51"/>
                  </a:cubicBezTo>
                  <a:cubicBezTo>
                    <a:pt x="180" y="47"/>
                    <a:pt x="177" y="47"/>
                    <a:pt x="177" y="51"/>
                  </a:cubicBezTo>
                  <a:cubicBezTo>
                    <a:pt x="177" y="56"/>
                    <a:pt x="172" y="54"/>
                    <a:pt x="173" y="49"/>
                  </a:cubicBezTo>
                  <a:cubicBezTo>
                    <a:pt x="174" y="44"/>
                    <a:pt x="168" y="46"/>
                    <a:pt x="167" y="44"/>
                  </a:cubicBezTo>
                  <a:cubicBezTo>
                    <a:pt x="166" y="41"/>
                    <a:pt x="161" y="36"/>
                    <a:pt x="157" y="37"/>
                  </a:cubicBezTo>
                  <a:cubicBezTo>
                    <a:pt x="154" y="37"/>
                    <a:pt x="154" y="40"/>
                    <a:pt x="151" y="40"/>
                  </a:cubicBezTo>
                  <a:cubicBezTo>
                    <a:pt x="148" y="40"/>
                    <a:pt x="147" y="42"/>
                    <a:pt x="147" y="46"/>
                  </a:cubicBezTo>
                  <a:cubicBezTo>
                    <a:pt x="148" y="49"/>
                    <a:pt x="142" y="45"/>
                    <a:pt x="139" y="46"/>
                  </a:cubicBezTo>
                  <a:cubicBezTo>
                    <a:pt x="135" y="46"/>
                    <a:pt x="139" y="51"/>
                    <a:pt x="137" y="51"/>
                  </a:cubicBezTo>
                  <a:cubicBezTo>
                    <a:pt x="135" y="51"/>
                    <a:pt x="135" y="55"/>
                    <a:pt x="131" y="55"/>
                  </a:cubicBezTo>
                  <a:cubicBezTo>
                    <a:pt x="128" y="55"/>
                    <a:pt x="129" y="62"/>
                    <a:pt x="129" y="66"/>
                  </a:cubicBezTo>
                  <a:cubicBezTo>
                    <a:pt x="130" y="69"/>
                    <a:pt x="124" y="64"/>
                    <a:pt x="121" y="65"/>
                  </a:cubicBezTo>
                  <a:cubicBezTo>
                    <a:pt x="118" y="66"/>
                    <a:pt x="122" y="69"/>
                    <a:pt x="123" y="73"/>
                  </a:cubicBezTo>
                  <a:cubicBezTo>
                    <a:pt x="124" y="78"/>
                    <a:pt x="121" y="77"/>
                    <a:pt x="119" y="79"/>
                  </a:cubicBezTo>
                  <a:cubicBezTo>
                    <a:pt x="117" y="81"/>
                    <a:pt x="115" y="74"/>
                    <a:pt x="115" y="71"/>
                  </a:cubicBezTo>
                  <a:cubicBezTo>
                    <a:pt x="115" y="67"/>
                    <a:pt x="110" y="70"/>
                    <a:pt x="106" y="75"/>
                  </a:cubicBezTo>
                  <a:cubicBezTo>
                    <a:pt x="101" y="80"/>
                    <a:pt x="107" y="87"/>
                    <a:pt x="105" y="88"/>
                  </a:cubicBezTo>
                  <a:cubicBezTo>
                    <a:pt x="103" y="90"/>
                    <a:pt x="94" y="98"/>
                    <a:pt x="89" y="104"/>
                  </a:cubicBezTo>
                  <a:cubicBezTo>
                    <a:pt x="84" y="111"/>
                    <a:pt x="73" y="107"/>
                    <a:pt x="69" y="110"/>
                  </a:cubicBezTo>
                  <a:cubicBezTo>
                    <a:pt x="66" y="113"/>
                    <a:pt x="62" y="111"/>
                    <a:pt x="58" y="113"/>
                  </a:cubicBezTo>
                  <a:cubicBezTo>
                    <a:pt x="55" y="116"/>
                    <a:pt x="48" y="121"/>
                    <a:pt x="48" y="118"/>
                  </a:cubicBezTo>
                  <a:cubicBezTo>
                    <a:pt x="47" y="115"/>
                    <a:pt x="38" y="117"/>
                    <a:pt x="34" y="121"/>
                  </a:cubicBezTo>
                  <a:cubicBezTo>
                    <a:pt x="30" y="125"/>
                    <a:pt x="24" y="129"/>
                    <a:pt x="20" y="129"/>
                  </a:cubicBezTo>
                  <a:cubicBezTo>
                    <a:pt x="16" y="129"/>
                    <a:pt x="16" y="136"/>
                    <a:pt x="14" y="137"/>
                  </a:cubicBezTo>
                  <a:cubicBezTo>
                    <a:pt x="12" y="139"/>
                    <a:pt x="13" y="132"/>
                    <a:pt x="13" y="130"/>
                  </a:cubicBezTo>
                  <a:cubicBezTo>
                    <a:pt x="13" y="129"/>
                    <a:pt x="9" y="133"/>
                    <a:pt x="7" y="139"/>
                  </a:cubicBezTo>
                  <a:cubicBezTo>
                    <a:pt x="5" y="144"/>
                    <a:pt x="11" y="146"/>
                    <a:pt x="8" y="151"/>
                  </a:cubicBezTo>
                  <a:cubicBezTo>
                    <a:pt x="4" y="157"/>
                    <a:pt x="0" y="162"/>
                    <a:pt x="6" y="169"/>
                  </a:cubicBezTo>
                  <a:cubicBezTo>
                    <a:pt x="11" y="176"/>
                    <a:pt x="14" y="181"/>
                    <a:pt x="12" y="184"/>
                  </a:cubicBezTo>
                  <a:cubicBezTo>
                    <a:pt x="10" y="188"/>
                    <a:pt x="7" y="177"/>
                    <a:pt x="5" y="179"/>
                  </a:cubicBezTo>
                  <a:cubicBezTo>
                    <a:pt x="4" y="180"/>
                    <a:pt x="10" y="184"/>
                    <a:pt x="9" y="187"/>
                  </a:cubicBezTo>
                  <a:cubicBezTo>
                    <a:pt x="7" y="189"/>
                    <a:pt x="2" y="178"/>
                    <a:pt x="1" y="181"/>
                  </a:cubicBezTo>
                  <a:cubicBezTo>
                    <a:pt x="0" y="183"/>
                    <a:pt x="12" y="200"/>
                    <a:pt x="12" y="206"/>
                  </a:cubicBezTo>
                  <a:cubicBezTo>
                    <a:pt x="12" y="212"/>
                    <a:pt x="22" y="218"/>
                    <a:pt x="22" y="227"/>
                  </a:cubicBezTo>
                  <a:cubicBezTo>
                    <a:pt x="21" y="236"/>
                    <a:pt x="30" y="251"/>
                    <a:pt x="32" y="253"/>
                  </a:cubicBezTo>
                  <a:cubicBezTo>
                    <a:pt x="33" y="255"/>
                    <a:pt x="28" y="261"/>
                    <a:pt x="29" y="268"/>
                  </a:cubicBezTo>
                  <a:cubicBezTo>
                    <a:pt x="30" y="275"/>
                    <a:pt x="27" y="277"/>
                    <a:pt x="23" y="277"/>
                  </a:cubicBezTo>
                  <a:cubicBezTo>
                    <a:pt x="18" y="277"/>
                    <a:pt x="21" y="284"/>
                    <a:pt x="26" y="285"/>
                  </a:cubicBezTo>
                  <a:cubicBezTo>
                    <a:pt x="30" y="285"/>
                    <a:pt x="29" y="289"/>
                    <a:pt x="34" y="292"/>
                  </a:cubicBezTo>
                  <a:cubicBezTo>
                    <a:pt x="39" y="296"/>
                    <a:pt x="52" y="294"/>
                    <a:pt x="56" y="294"/>
                  </a:cubicBezTo>
                  <a:cubicBezTo>
                    <a:pt x="60" y="294"/>
                    <a:pt x="61" y="288"/>
                    <a:pt x="67" y="288"/>
                  </a:cubicBezTo>
                  <a:cubicBezTo>
                    <a:pt x="73" y="287"/>
                    <a:pt x="72" y="286"/>
                    <a:pt x="75" y="282"/>
                  </a:cubicBezTo>
                  <a:cubicBezTo>
                    <a:pt x="78" y="279"/>
                    <a:pt x="91" y="280"/>
                    <a:pt x="104" y="280"/>
                  </a:cubicBezTo>
                  <a:cubicBezTo>
                    <a:pt x="117" y="281"/>
                    <a:pt x="123" y="277"/>
                    <a:pt x="125" y="272"/>
                  </a:cubicBezTo>
                  <a:cubicBezTo>
                    <a:pt x="127" y="267"/>
                    <a:pt x="136" y="267"/>
                    <a:pt x="140" y="263"/>
                  </a:cubicBezTo>
                  <a:cubicBezTo>
                    <a:pt x="144" y="260"/>
                    <a:pt x="147" y="259"/>
                    <a:pt x="157" y="260"/>
                  </a:cubicBezTo>
                  <a:cubicBezTo>
                    <a:pt x="167" y="260"/>
                    <a:pt x="176" y="255"/>
                    <a:pt x="182" y="253"/>
                  </a:cubicBezTo>
                  <a:cubicBezTo>
                    <a:pt x="188" y="250"/>
                    <a:pt x="200" y="251"/>
                    <a:pt x="206" y="250"/>
                  </a:cubicBezTo>
                  <a:cubicBezTo>
                    <a:pt x="212" y="248"/>
                    <a:pt x="213" y="257"/>
                    <a:pt x="219" y="256"/>
                  </a:cubicBezTo>
                  <a:cubicBezTo>
                    <a:pt x="226" y="256"/>
                    <a:pt x="229" y="258"/>
                    <a:pt x="233" y="258"/>
                  </a:cubicBezTo>
                  <a:cubicBezTo>
                    <a:pt x="236" y="258"/>
                    <a:pt x="236" y="261"/>
                    <a:pt x="239" y="261"/>
                  </a:cubicBezTo>
                  <a:cubicBezTo>
                    <a:pt x="243" y="262"/>
                    <a:pt x="242" y="265"/>
                    <a:pt x="240" y="268"/>
                  </a:cubicBezTo>
                  <a:cubicBezTo>
                    <a:pt x="238" y="272"/>
                    <a:pt x="245" y="271"/>
                    <a:pt x="250" y="278"/>
                  </a:cubicBezTo>
                  <a:cubicBezTo>
                    <a:pt x="255" y="284"/>
                    <a:pt x="250" y="285"/>
                    <a:pt x="253" y="290"/>
                  </a:cubicBezTo>
                  <a:cubicBezTo>
                    <a:pt x="255" y="295"/>
                    <a:pt x="257" y="294"/>
                    <a:pt x="262" y="287"/>
                  </a:cubicBezTo>
                  <a:cubicBezTo>
                    <a:pt x="267" y="280"/>
                    <a:pt x="272" y="285"/>
                    <a:pt x="273" y="279"/>
                  </a:cubicBezTo>
                  <a:cubicBezTo>
                    <a:pt x="274" y="273"/>
                    <a:pt x="279" y="266"/>
                    <a:pt x="283" y="269"/>
                  </a:cubicBezTo>
                  <a:cubicBezTo>
                    <a:pt x="286" y="272"/>
                    <a:pt x="280" y="273"/>
                    <a:pt x="278" y="285"/>
                  </a:cubicBezTo>
                  <a:cubicBezTo>
                    <a:pt x="276" y="296"/>
                    <a:pt x="272" y="290"/>
                    <a:pt x="271" y="293"/>
                  </a:cubicBezTo>
                  <a:cubicBezTo>
                    <a:pt x="270" y="297"/>
                    <a:pt x="281" y="298"/>
                    <a:pt x="281" y="292"/>
                  </a:cubicBezTo>
                  <a:cubicBezTo>
                    <a:pt x="281" y="286"/>
                    <a:pt x="283" y="284"/>
                    <a:pt x="288" y="289"/>
                  </a:cubicBezTo>
                  <a:cubicBezTo>
                    <a:pt x="292" y="295"/>
                    <a:pt x="285" y="299"/>
                    <a:pt x="286" y="302"/>
                  </a:cubicBezTo>
                  <a:cubicBezTo>
                    <a:pt x="287" y="304"/>
                    <a:pt x="292" y="301"/>
                    <a:pt x="294" y="301"/>
                  </a:cubicBezTo>
                  <a:cubicBezTo>
                    <a:pt x="299" y="301"/>
                    <a:pt x="305" y="311"/>
                    <a:pt x="304" y="317"/>
                  </a:cubicBezTo>
                  <a:cubicBezTo>
                    <a:pt x="303" y="322"/>
                    <a:pt x="301" y="327"/>
                    <a:pt x="310" y="331"/>
                  </a:cubicBezTo>
                  <a:cubicBezTo>
                    <a:pt x="318" y="335"/>
                    <a:pt x="315" y="336"/>
                    <a:pt x="321" y="336"/>
                  </a:cubicBezTo>
                  <a:cubicBezTo>
                    <a:pt x="328" y="336"/>
                    <a:pt x="341" y="341"/>
                    <a:pt x="344" y="344"/>
                  </a:cubicBezTo>
                  <a:cubicBezTo>
                    <a:pt x="348" y="347"/>
                    <a:pt x="357" y="342"/>
                    <a:pt x="358" y="336"/>
                  </a:cubicBezTo>
                  <a:cubicBezTo>
                    <a:pt x="360" y="330"/>
                    <a:pt x="367" y="336"/>
                    <a:pt x="363" y="338"/>
                  </a:cubicBezTo>
                  <a:cubicBezTo>
                    <a:pt x="360" y="340"/>
                    <a:pt x="365" y="344"/>
                    <a:pt x="365" y="341"/>
                  </a:cubicBezTo>
                  <a:cubicBezTo>
                    <a:pt x="365" y="338"/>
                    <a:pt x="367" y="335"/>
                    <a:pt x="368" y="339"/>
                  </a:cubicBezTo>
                  <a:cubicBezTo>
                    <a:pt x="369" y="343"/>
                    <a:pt x="374" y="343"/>
                    <a:pt x="376" y="346"/>
                  </a:cubicBezTo>
                  <a:cubicBezTo>
                    <a:pt x="377" y="349"/>
                    <a:pt x="379" y="351"/>
                    <a:pt x="379" y="348"/>
                  </a:cubicBezTo>
                  <a:cubicBezTo>
                    <a:pt x="379" y="346"/>
                    <a:pt x="380" y="344"/>
                    <a:pt x="384" y="342"/>
                  </a:cubicBezTo>
                  <a:cubicBezTo>
                    <a:pt x="388" y="341"/>
                    <a:pt x="391" y="338"/>
                    <a:pt x="395" y="334"/>
                  </a:cubicBezTo>
                  <a:cubicBezTo>
                    <a:pt x="399" y="331"/>
                    <a:pt x="417" y="330"/>
                    <a:pt x="419" y="330"/>
                  </a:cubicBezTo>
                  <a:cubicBezTo>
                    <a:pt x="420" y="330"/>
                    <a:pt x="421" y="315"/>
                    <a:pt x="422" y="307"/>
                  </a:cubicBezTo>
                  <a:cubicBezTo>
                    <a:pt x="423" y="300"/>
                    <a:pt x="430" y="298"/>
                    <a:pt x="431" y="290"/>
                  </a:cubicBezTo>
                  <a:cubicBezTo>
                    <a:pt x="432" y="282"/>
                    <a:pt x="441" y="267"/>
                    <a:pt x="443" y="266"/>
                  </a:cubicBezTo>
                  <a:cubicBezTo>
                    <a:pt x="445" y="265"/>
                    <a:pt x="449" y="263"/>
                    <a:pt x="450" y="258"/>
                  </a:cubicBezTo>
                  <a:cubicBezTo>
                    <a:pt x="450" y="253"/>
                    <a:pt x="456" y="248"/>
                    <a:pt x="456" y="242"/>
                  </a:cubicBezTo>
                  <a:cubicBezTo>
                    <a:pt x="456" y="237"/>
                    <a:pt x="459" y="230"/>
                    <a:pt x="458" y="228"/>
                  </a:cubicBezTo>
                  <a:cubicBezTo>
                    <a:pt x="458" y="226"/>
                    <a:pt x="456" y="221"/>
                    <a:pt x="460" y="217"/>
                  </a:cubicBezTo>
                  <a:cubicBezTo>
                    <a:pt x="463" y="213"/>
                    <a:pt x="458" y="208"/>
                    <a:pt x="460" y="207"/>
                  </a:cubicBezTo>
                  <a:close/>
                  <a:moveTo>
                    <a:pt x="210" y="11"/>
                  </a:moveTo>
                  <a:cubicBezTo>
                    <a:pt x="209" y="8"/>
                    <a:pt x="191" y="11"/>
                    <a:pt x="195" y="14"/>
                  </a:cubicBezTo>
                  <a:cubicBezTo>
                    <a:pt x="198" y="16"/>
                    <a:pt x="210" y="14"/>
                    <a:pt x="210" y="11"/>
                  </a:cubicBezTo>
                  <a:close/>
                  <a:moveTo>
                    <a:pt x="266" y="307"/>
                  </a:moveTo>
                  <a:cubicBezTo>
                    <a:pt x="269" y="309"/>
                    <a:pt x="278" y="309"/>
                    <a:pt x="279" y="305"/>
                  </a:cubicBezTo>
                  <a:cubicBezTo>
                    <a:pt x="281" y="302"/>
                    <a:pt x="263" y="305"/>
                    <a:pt x="266" y="307"/>
                  </a:cubicBezTo>
                  <a:close/>
                  <a:moveTo>
                    <a:pt x="379" y="376"/>
                  </a:moveTo>
                  <a:cubicBezTo>
                    <a:pt x="372" y="377"/>
                    <a:pt x="362" y="370"/>
                    <a:pt x="360" y="371"/>
                  </a:cubicBezTo>
                  <a:cubicBezTo>
                    <a:pt x="357" y="372"/>
                    <a:pt x="368" y="389"/>
                    <a:pt x="365" y="393"/>
                  </a:cubicBezTo>
                  <a:cubicBezTo>
                    <a:pt x="361" y="398"/>
                    <a:pt x="375" y="410"/>
                    <a:pt x="380" y="411"/>
                  </a:cubicBezTo>
                  <a:cubicBezTo>
                    <a:pt x="385" y="412"/>
                    <a:pt x="383" y="406"/>
                    <a:pt x="386" y="406"/>
                  </a:cubicBezTo>
                  <a:cubicBezTo>
                    <a:pt x="389" y="407"/>
                    <a:pt x="388" y="403"/>
                    <a:pt x="389" y="401"/>
                  </a:cubicBezTo>
                  <a:cubicBezTo>
                    <a:pt x="389" y="398"/>
                    <a:pt x="392" y="403"/>
                    <a:pt x="395" y="402"/>
                  </a:cubicBezTo>
                  <a:cubicBezTo>
                    <a:pt x="398" y="400"/>
                    <a:pt x="394" y="390"/>
                    <a:pt x="398" y="390"/>
                  </a:cubicBezTo>
                  <a:cubicBezTo>
                    <a:pt x="402" y="390"/>
                    <a:pt x="399" y="377"/>
                    <a:pt x="398" y="372"/>
                  </a:cubicBezTo>
                  <a:cubicBezTo>
                    <a:pt x="397" y="368"/>
                    <a:pt x="386" y="376"/>
                    <a:pt x="379" y="37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19" name="Freeform 151"/>
            <p:cNvSpPr>
              <a:spLocks noEditPoints="1"/>
            </p:cNvSpPr>
            <p:nvPr/>
          </p:nvSpPr>
          <p:spPr bwMode="auto">
            <a:xfrm>
              <a:off x="7926388" y="4052888"/>
              <a:ext cx="269875" cy="320675"/>
            </a:xfrm>
            <a:custGeom>
              <a:avLst/>
              <a:gdLst/>
              <a:ahLst/>
              <a:cxnLst>
                <a:cxn ang="0">
                  <a:pos x="87" y="81"/>
                </a:cxn>
                <a:cxn ang="0">
                  <a:pos x="78" y="84"/>
                </a:cxn>
                <a:cxn ang="0">
                  <a:pos x="67" y="79"/>
                </a:cxn>
                <a:cxn ang="0">
                  <a:pos x="61" y="89"/>
                </a:cxn>
                <a:cxn ang="0">
                  <a:pos x="52" y="105"/>
                </a:cxn>
                <a:cxn ang="0">
                  <a:pos x="21" y="125"/>
                </a:cxn>
                <a:cxn ang="0">
                  <a:pos x="7" y="139"/>
                </a:cxn>
                <a:cxn ang="0">
                  <a:pos x="4" y="151"/>
                </a:cxn>
                <a:cxn ang="0">
                  <a:pos x="14" y="156"/>
                </a:cxn>
                <a:cxn ang="0">
                  <a:pos x="22" y="159"/>
                </a:cxn>
                <a:cxn ang="0">
                  <a:pos x="43" y="154"/>
                </a:cxn>
                <a:cxn ang="0">
                  <a:pos x="50" y="141"/>
                </a:cxn>
                <a:cxn ang="0">
                  <a:pos x="56" y="129"/>
                </a:cxn>
                <a:cxn ang="0">
                  <a:pos x="69" y="122"/>
                </a:cxn>
                <a:cxn ang="0">
                  <a:pos x="72" y="116"/>
                </a:cxn>
                <a:cxn ang="0">
                  <a:pos x="80" y="105"/>
                </a:cxn>
                <a:cxn ang="0">
                  <a:pos x="89" y="90"/>
                </a:cxn>
                <a:cxn ang="0">
                  <a:pos x="87" y="81"/>
                </a:cxn>
                <a:cxn ang="0">
                  <a:pos x="15" y="167"/>
                </a:cxn>
                <a:cxn ang="0">
                  <a:pos x="19" y="162"/>
                </a:cxn>
                <a:cxn ang="0">
                  <a:pos x="15" y="167"/>
                </a:cxn>
                <a:cxn ang="0">
                  <a:pos x="128" y="41"/>
                </a:cxn>
                <a:cxn ang="0">
                  <a:pos x="117" y="40"/>
                </a:cxn>
                <a:cxn ang="0">
                  <a:pos x="110" y="33"/>
                </a:cxn>
                <a:cxn ang="0">
                  <a:pos x="105" y="24"/>
                </a:cxn>
                <a:cxn ang="0">
                  <a:pos x="105" y="30"/>
                </a:cxn>
                <a:cxn ang="0">
                  <a:pos x="100" y="28"/>
                </a:cxn>
                <a:cxn ang="0">
                  <a:pos x="96" y="20"/>
                </a:cxn>
                <a:cxn ang="0">
                  <a:pos x="92" y="10"/>
                </a:cxn>
                <a:cxn ang="0">
                  <a:pos x="78" y="0"/>
                </a:cxn>
                <a:cxn ang="0">
                  <a:pos x="81" y="12"/>
                </a:cxn>
                <a:cxn ang="0">
                  <a:pos x="89" y="20"/>
                </a:cxn>
                <a:cxn ang="0">
                  <a:pos x="96" y="29"/>
                </a:cxn>
                <a:cxn ang="0">
                  <a:pos x="94" y="46"/>
                </a:cxn>
                <a:cxn ang="0">
                  <a:pos x="85" y="56"/>
                </a:cxn>
                <a:cxn ang="0">
                  <a:pos x="100" y="69"/>
                </a:cxn>
                <a:cxn ang="0">
                  <a:pos x="97" y="87"/>
                </a:cxn>
                <a:cxn ang="0">
                  <a:pos x="107" y="89"/>
                </a:cxn>
                <a:cxn ang="0">
                  <a:pos x="119" y="71"/>
                </a:cxn>
                <a:cxn ang="0">
                  <a:pos x="123" y="60"/>
                </a:cxn>
                <a:cxn ang="0">
                  <a:pos x="130" y="57"/>
                </a:cxn>
                <a:cxn ang="0">
                  <a:pos x="135" y="50"/>
                </a:cxn>
                <a:cxn ang="0">
                  <a:pos x="139" y="40"/>
                </a:cxn>
                <a:cxn ang="0">
                  <a:pos x="128" y="41"/>
                </a:cxn>
              </a:cxnLst>
              <a:rect l="0" t="0" r="r" b="b"/>
              <a:pathLst>
                <a:path w="141" h="168">
                  <a:moveTo>
                    <a:pt x="87" y="81"/>
                  </a:moveTo>
                  <a:cubicBezTo>
                    <a:pt x="84" y="79"/>
                    <a:pt x="82" y="82"/>
                    <a:pt x="78" y="84"/>
                  </a:cubicBezTo>
                  <a:cubicBezTo>
                    <a:pt x="74" y="86"/>
                    <a:pt x="72" y="76"/>
                    <a:pt x="67" y="79"/>
                  </a:cubicBezTo>
                  <a:cubicBezTo>
                    <a:pt x="62" y="83"/>
                    <a:pt x="67" y="85"/>
                    <a:pt x="61" y="89"/>
                  </a:cubicBezTo>
                  <a:cubicBezTo>
                    <a:pt x="56" y="94"/>
                    <a:pt x="58" y="95"/>
                    <a:pt x="52" y="105"/>
                  </a:cubicBezTo>
                  <a:cubicBezTo>
                    <a:pt x="46" y="115"/>
                    <a:pt x="24" y="120"/>
                    <a:pt x="21" y="125"/>
                  </a:cubicBezTo>
                  <a:cubicBezTo>
                    <a:pt x="18" y="131"/>
                    <a:pt x="7" y="135"/>
                    <a:pt x="7" y="139"/>
                  </a:cubicBezTo>
                  <a:cubicBezTo>
                    <a:pt x="7" y="143"/>
                    <a:pt x="0" y="146"/>
                    <a:pt x="4" y="151"/>
                  </a:cubicBezTo>
                  <a:cubicBezTo>
                    <a:pt x="7" y="155"/>
                    <a:pt x="11" y="152"/>
                    <a:pt x="14" y="156"/>
                  </a:cubicBezTo>
                  <a:cubicBezTo>
                    <a:pt x="17" y="159"/>
                    <a:pt x="21" y="156"/>
                    <a:pt x="22" y="159"/>
                  </a:cubicBezTo>
                  <a:cubicBezTo>
                    <a:pt x="24" y="162"/>
                    <a:pt x="35" y="162"/>
                    <a:pt x="43" y="154"/>
                  </a:cubicBezTo>
                  <a:cubicBezTo>
                    <a:pt x="51" y="147"/>
                    <a:pt x="47" y="143"/>
                    <a:pt x="50" y="141"/>
                  </a:cubicBezTo>
                  <a:cubicBezTo>
                    <a:pt x="54" y="139"/>
                    <a:pt x="54" y="133"/>
                    <a:pt x="56" y="129"/>
                  </a:cubicBezTo>
                  <a:cubicBezTo>
                    <a:pt x="58" y="126"/>
                    <a:pt x="60" y="122"/>
                    <a:pt x="69" y="122"/>
                  </a:cubicBezTo>
                  <a:cubicBezTo>
                    <a:pt x="78" y="122"/>
                    <a:pt x="73" y="120"/>
                    <a:pt x="72" y="116"/>
                  </a:cubicBezTo>
                  <a:cubicBezTo>
                    <a:pt x="72" y="111"/>
                    <a:pt x="80" y="111"/>
                    <a:pt x="80" y="105"/>
                  </a:cubicBezTo>
                  <a:cubicBezTo>
                    <a:pt x="80" y="100"/>
                    <a:pt x="91" y="95"/>
                    <a:pt x="89" y="90"/>
                  </a:cubicBezTo>
                  <a:cubicBezTo>
                    <a:pt x="86" y="86"/>
                    <a:pt x="91" y="84"/>
                    <a:pt x="87" y="81"/>
                  </a:cubicBezTo>
                  <a:close/>
                  <a:moveTo>
                    <a:pt x="15" y="167"/>
                  </a:moveTo>
                  <a:cubicBezTo>
                    <a:pt x="17" y="168"/>
                    <a:pt x="22" y="166"/>
                    <a:pt x="19" y="162"/>
                  </a:cubicBezTo>
                  <a:cubicBezTo>
                    <a:pt x="16" y="158"/>
                    <a:pt x="11" y="166"/>
                    <a:pt x="15" y="167"/>
                  </a:cubicBezTo>
                  <a:close/>
                  <a:moveTo>
                    <a:pt x="128" y="41"/>
                  </a:moveTo>
                  <a:cubicBezTo>
                    <a:pt x="126" y="45"/>
                    <a:pt x="121" y="40"/>
                    <a:pt x="117" y="40"/>
                  </a:cubicBezTo>
                  <a:cubicBezTo>
                    <a:pt x="113" y="40"/>
                    <a:pt x="110" y="37"/>
                    <a:pt x="110" y="33"/>
                  </a:cubicBezTo>
                  <a:cubicBezTo>
                    <a:pt x="110" y="29"/>
                    <a:pt x="109" y="24"/>
                    <a:pt x="105" y="24"/>
                  </a:cubicBezTo>
                  <a:cubicBezTo>
                    <a:pt x="101" y="24"/>
                    <a:pt x="106" y="28"/>
                    <a:pt x="105" y="30"/>
                  </a:cubicBezTo>
                  <a:cubicBezTo>
                    <a:pt x="103" y="32"/>
                    <a:pt x="102" y="28"/>
                    <a:pt x="100" y="28"/>
                  </a:cubicBezTo>
                  <a:cubicBezTo>
                    <a:pt x="98" y="28"/>
                    <a:pt x="96" y="25"/>
                    <a:pt x="96" y="20"/>
                  </a:cubicBezTo>
                  <a:cubicBezTo>
                    <a:pt x="96" y="15"/>
                    <a:pt x="92" y="16"/>
                    <a:pt x="92" y="10"/>
                  </a:cubicBezTo>
                  <a:cubicBezTo>
                    <a:pt x="92" y="4"/>
                    <a:pt x="83" y="0"/>
                    <a:pt x="78" y="0"/>
                  </a:cubicBezTo>
                  <a:cubicBezTo>
                    <a:pt x="73" y="0"/>
                    <a:pt x="79" y="9"/>
                    <a:pt x="81" y="12"/>
                  </a:cubicBezTo>
                  <a:cubicBezTo>
                    <a:pt x="84" y="15"/>
                    <a:pt x="89" y="18"/>
                    <a:pt x="89" y="20"/>
                  </a:cubicBezTo>
                  <a:cubicBezTo>
                    <a:pt x="89" y="22"/>
                    <a:pt x="93" y="28"/>
                    <a:pt x="96" y="29"/>
                  </a:cubicBezTo>
                  <a:cubicBezTo>
                    <a:pt x="99" y="30"/>
                    <a:pt x="94" y="39"/>
                    <a:pt x="94" y="46"/>
                  </a:cubicBezTo>
                  <a:cubicBezTo>
                    <a:pt x="94" y="53"/>
                    <a:pt x="89" y="51"/>
                    <a:pt x="85" y="56"/>
                  </a:cubicBezTo>
                  <a:cubicBezTo>
                    <a:pt x="81" y="60"/>
                    <a:pt x="94" y="65"/>
                    <a:pt x="100" y="69"/>
                  </a:cubicBezTo>
                  <a:cubicBezTo>
                    <a:pt x="105" y="74"/>
                    <a:pt x="95" y="85"/>
                    <a:pt x="97" y="87"/>
                  </a:cubicBezTo>
                  <a:cubicBezTo>
                    <a:pt x="97" y="89"/>
                    <a:pt x="101" y="90"/>
                    <a:pt x="107" y="89"/>
                  </a:cubicBezTo>
                  <a:cubicBezTo>
                    <a:pt x="113" y="87"/>
                    <a:pt x="115" y="75"/>
                    <a:pt x="119" y="71"/>
                  </a:cubicBezTo>
                  <a:cubicBezTo>
                    <a:pt x="123" y="68"/>
                    <a:pt x="121" y="62"/>
                    <a:pt x="123" y="60"/>
                  </a:cubicBezTo>
                  <a:cubicBezTo>
                    <a:pt x="125" y="57"/>
                    <a:pt x="128" y="57"/>
                    <a:pt x="130" y="57"/>
                  </a:cubicBezTo>
                  <a:cubicBezTo>
                    <a:pt x="133" y="57"/>
                    <a:pt x="132" y="50"/>
                    <a:pt x="135" y="50"/>
                  </a:cubicBezTo>
                  <a:cubicBezTo>
                    <a:pt x="139" y="50"/>
                    <a:pt x="137" y="46"/>
                    <a:pt x="139" y="40"/>
                  </a:cubicBezTo>
                  <a:cubicBezTo>
                    <a:pt x="141" y="35"/>
                    <a:pt x="130" y="37"/>
                    <a:pt x="128" y="4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0" name="Freeform 152"/>
            <p:cNvSpPr>
              <a:spLocks noEditPoints="1"/>
            </p:cNvSpPr>
            <p:nvPr/>
          </p:nvSpPr>
          <p:spPr bwMode="auto">
            <a:xfrm>
              <a:off x="8162925" y="3616325"/>
              <a:ext cx="58738" cy="53975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17" y="20"/>
                </a:cxn>
                <a:cxn ang="0">
                  <a:pos x="4" y="24"/>
                </a:cxn>
                <a:cxn ang="0">
                  <a:pos x="20" y="10"/>
                </a:cxn>
                <a:cxn ang="0">
                  <a:pos x="31" y="4"/>
                </a:cxn>
                <a:cxn ang="0">
                  <a:pos x="20" y="10"/>
                </a:cxn>
              </a:cxnLst>
              <a:rect l="0" t="0" r="r" b="b"/>
              <a:pathLst>
                <a:path w="31" h="28">
                  <a:moveTo>
                    <a:pt x="4" y="24"/>
                  </a:moveTo>
                  <a:cubicBezTo>
                    <a:pt x="8" y="28"/>
                    <a:pt x="17" y="27"/>
                    <a:pt x="17" y="20"/>
                  </a:cubicBezTo>
                  <a:cubicBezTo>
                    <a:pt x="17" y="13"/>
                    <a:pt x="0" y="20"/>
                    <a:pt x="4" y="24"/>
                  </a:cubicBezTo>
                  <a:close/>
                  <a:moveTo>
                    <a:pt x="20" y="10"/>
                  </a:moveTo>
                  <a:cubicBezTo>
                    <a:pt x="22" y="11"/>
                    <a:pt x="31" y="8"/>
                    <a:pt x="31" y="4"/>
                  </a:cubicBezTo>
                  <a:cubicBezTo>
                    <a:pt x="31" y="0"/>
                    <a:pt x="15" y="9"/>
                    <a:pt x="20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1" name="Freeform 153"/>
            <p:cNvSpPr/>
            <p:nvPr/>
          </p:nvSpPr>
          <p:spPr bwMode="auto">
            <a:xfrm>
              <a:off x="5487988" y="2270125"/>
              <a:ext cx="309563" cy="195263"/>
            </a:xfrm>
            <a:custGeom>
              <a:avLst/>
              <a:gdLst/>
              <a:ahLst/>
              <a:cxnLst>
                <a:cxn ang="0">
                  <a:pos x="161" y="64"/>
                </a:cxn>
                <a:cxn ang="0">
                  <a:pos x="151" y="61"/>
                </a:cxn>
                <a:cxn ang="0">
                  <a:pos x="139" y="53"/>
                </a:cxn>
                <a:cxn ang="0">
                  <a:pos x="126" y="45"/>
                </a:cxn>
                <a:cxn ang="0">
                  <a:pos x="115" y="37"/>
                </a:cxn>
                <a:cxn ang="0">
                  <a:pos x="110" y="28"/>
                </a:cxn>
                <a:cxn ang="0">
                  <a:pos x="105" y="20"/>
                </a:cxn>
                <a:cxn ang="0">
                  <a:pos x="88" y="18"/>
                </a:cxn>
                <a:cxn ang="0">
                  <a:pos x="84" y="6"/>
                </a:cxn>
                <a:cxn ang="0">
                  <a:pos x="76" y="3"/>
                </a:cxn>
                <a:cxn ang="0">
                  <a:pos x="68" y="1"/>
                </a:cxn>
                <a:cxn ang="0">
                  <a:pos x="63" y="4"/>
                </a:cxn>
                <a:cxn ang="0">
                  <a:pos x="59" y="8"/>
                </a:cxn>
                <a:cxn ang="0">
                  <a:pos x="51" y="14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31" y="15"/>
                </a:cxn>
                <a:cxn ang="0">
                  <a:pos x="17" y="5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20" y="19"/>
                </a:cxn>
                <a:cxn ang="0">
                  <a:pos x="25" y="26"/>
                </a:cxn>
                <a:cxn ang="0">
                  <a:pos x="14" y="28"/>
                </a:cxn>
                <a:cxn ang="0">
                  <a:pos x="3" y="28"/>
                </a:cxn>
                <a:cxn ang="0">
                  <a:pos x="6" y="38"/>
                </a:cxn>
                <a:cxn ang="0">
                  <a:pos x="6" y="45"/>
                </a:cxn>
                <a:cxn ang="0">
                  <a:pos x="13" y="47"/>
                </a:cxn>
                <a:cxn ang="0">
                  <a:pos x="15" y="56"/>
                </a:cxn>
                <a:cxn ang="0">
                  <a:pos x="15" y="71"/>
                </a:cxn>
                <a:cxn ang="0">
                  <a:pos x="24" y="70"/>
                </a:cxn>
                <a:cxn ang="0">
                  <a:pos x="34" y="63"/>
                </a:cxn>
                <a:cxn ang="0">
                  <a:pos x="42" y="62"/>
                </a:cxn>
                <a:cxn ang="0">
                  <a:pos x="55" y="62"/>
                </a:cxn>
                <a:cxn ang="0">
                  <a:pos x="64" y="66"/>
                </a:cxn>
                <a:cxn ang="0">
                  <a:pos x="69" y="68"/>
                </a:cxn>
                <a:cxn ang="0">
                  <a:pos x="79" y="71"/>
                </a:cxn>
                <a:cxn ang="0">
                  <a:pos x="84" y="75"/>
                </a:cxn>
                <a:cxn ang="0">
                  <a:pos x="91" y="82"/>
                </a:cxn>
                <a:cxn ang="0">
                  <a:pos x="99" y="83"/>
                </a:cxn>
                <a:cxn ang="0">
                  <a:pos x="101" y="97"/>
                </a:cxn>
                <a:cxn ang="0">
                  <a:pos x="104" y="96"/>
                </a:cxn>
                <a:cxn ang="0">
                  <a:pos x="112" y="99"/>
                </a:cxn>
                <a:cxn ang="0">
                  <a:pos x="122" y="95"/>
                </a:cxn>
                <a:cxn ang="0">
                  <a:pos x="138" y="86"/>
                </a:cxn>
                <a:cxn ang="0">
                  <a:pos x="144" y="75"/>
                </a:cxn>
                <a:cxn ang="0">
                  <a:pos x="153" y="69"/>
                </a:cxn>
                <a:cxn ang="0">
                  <a:pos x="162" y="71"/>
                </a:cxn>
                <a:cxn ang="0">
                  <a:pos x="161" y="64"/>
                </a:cxn>
              </a:cxnLst>
              <a:rect l="0" t="0" r="r" b="b"/>
              <a:pathLst>
                <a:path w="162" h="102">
                  <a:moveTo>
                    <a:pt x="161" y="64"/>
                  </a:moveTo>
                  <a:cubicBezTo>
                    <a:pt x="161" y="64"/>
                    <a:pt x="153" y="60"/>
                    <a:pt x="151" y="61"/>
                  </a:cubicBezTo>
                  <a:cubicBezTo>
                    <a:pt x="148" y="61"/>
                    <a:pt x="144" y="55"/>
                    <a:pt x="139" y="53"/>
                  </a:cubicBezTo>
                  <a:cubicBezTo>
                    <a:pt x="134" y="51"/>
                    <a:pt x="128" y="48"/>
                    <a:pt x="126" y="45"/>
                  </a:cubicBezTo>
                  <a:cubicBezTo>
                    <a:pt x="124" y="42"/>
                    <a:pt x="116" y="39"/>
                    <a:pt x="115" y="37"/>
                  </a:cubicBezTo>
                  <a:cubicBezTo>
                    <a:pt x="114" y="35"/>
                    <a:pt x="112" y="31"/>
                    <a:pt x="110" y="28"/>
                  </a:cubicBezTo>
                  <a:cubicBezTo>
                    <a:pt x="107" y="25"/>
                    <a:pt x="107" y="21"/>
                    <a:pt x="105" y="20"/>
                  </a:cubicBezTo>
                  <a:cubicBezTo>
                    <a:pt x="103" y="20"/>
                    <a:pt x="88" y="20"/>
                    <a:pt x="88" y="18"/>
                  </a:cubicBezTo>
                  <a:cubicBezTo>
                    <a:pt x="88" y="16"/>
                    <a:pt x="87" y="7"/>
                    <a:pt x="84" y="6"/>
                  </a:cubicBezTo>
                  <a:cubicBezTo>
                    <a:pt x="81" y="6"/>
                    <a:pt x="77" y="5"/>
                    <a:pt x="76" y="3"/>
                  </a:cubicBezTo>
                  <a:cubicBezTo>
                    <a:pt x="74" y="2"/>
                    <a:pt x="69" y="0"/>
                    <a:pt x="68" y="1"/>
                  </a:cubicBezTo>
                  <a:cubicBezTo>
                    <a:pt x="67" y="3"/>
                    <a:pt x="64" y="4"/>
                    <a:pt x="63" y="4"/>
                  </a:cubicBezTo>
                  <a:cubicBezTo>
                    <a:pt x="62" y="4"/>
                    <a:pt x="62" y="8"/>
                    <a:pt x="59" y="8"/>
                  </a:cubicBezTo>
                  <a:cubicBezTo>
                    <a:pt x="56" y="8"/>
                    <a:pt x="51" y="12"/>
                    <a:pt x="51" y="14"/>
                  </a:cubicBezTo>
                  <a:cubicBezTo>
                    <a:pt x="51" y="16"/>
                    <a:pt x="51" y="20"/>
                    <a:pt x="47" y="19"/>
                  </a:cubicBezTo>
                  <a:cubicBezTo>
                    <a:pt x="45" y="19"/>
                    <a:pt x="42" y="19"/>
                    <a:pt x="39" y="17"/>
                  </a:cubicBezTo>
                  <a:cubicBezTo>
                    <a:pt x="38" y="18"/>
                    <a:pt x="35" y="20"/>
                    <a:pt x="31" y="15"/>
                  </a:cubicBezTo>
                  <a:cubicBezTo>
                    <a:pt x="27" y="10"/>
                    <a:pt x="21" y="5"/>
                    <a:pt x="17" y="5"/>
                  </a:cubicBezTo>
                  <a:cubicBezTo>
                    <a:pt x="14" y="5"/>
                    <a:pt x="3" y="5"/>
                    <a:pt x="6" y="11"/>
                  </a:cubicBezTo>
                  <a:cubicBezTo>
                    <a:pt x="7" y="10"/>
                    <a:pt x="8" y="9"/>
                    <a:pt x="11" y="9"/>
                  </a:cubicBezTo>
                  <a:cubicBezTo>
                    <a:pt x="19" y="10"/>
                    <a:pt x="15" y="19"/>
                    <a:pt x="20" y="19"/>
                  </a:cubicBezTo>
                  <a:cubicBezTo>
                    <a:pt x="24" y="20"/>
                    <a:pt x="29" y="26"/>
                    <a:pt x="25" y="26"/>
                  </a:cubicBezTo>
                  <a:cubicBezTo>
                    <a:pt x="21" y="26"/>
                    <a:pt x="18" y="30"/>
                    <a:pt x="14" y="28"/>
                  </a:cubicBezTo>
                  <a:cubicBezTo>
                    <a:pt x="10" y="27"/>
                    <a:pt x="5" y="24"/>
                    <a:pt x="3" y="28"/>
                  </a:cubicBezTo>
                  <a:cubicBezTo>
                    <a:pt x="2" y="33"/>
                    <a:pt x="0" y="38"/>
                    <a:pt x="6" y="38"/>
                  </a:cubicBezTo>
                  <a:cubicBezTo>
                    <a:pt x="11" y="37"/>
                    <a:pt x="10" y="41"/>
                    <a:pt x="6" y="45"/>
                  </a:cubicBezTo>
                  <a:cubicBezTo>
                    <a:pt x="3" y="48"/>
                    <a:pt x="12" y="44"/>
                    <a:pt x="13" y="47"/>
                  </a:cubicBezTo>
                  <a:cubicBezTo>
                    <a:pt x="13" y="51"/>
                    <a:pt x="16" y="51"/>
                    <a:pt x="15" y="56"/>
                  </a:cubicBezTo>
                  <a:cubicBezTo>
                    <a:pt x="14" y="60"/>
                    <a:pt x="15" y="66"/>
                    <a:pt x="15" y="71"/>
                  </a:cubicBezTo>
                  <a:cubicBezTo>
                    <a:pt x="19" y="71"/>
                    <a:pt x="23" y="71"/>
                    <a:pt x="24" y="70"/>
                  </a:cubicBezTo>
                  <a:cubicBezTo>
                    <a:pt x="26" y="67"/>
                    <a:pt x="31" y="63"/>
                    <a:pt x="34" y="63"/>
                  </a:cubicBezTo>
                  <a:cubicBezTo>
                    <a:pt x="37" y="63"/>
                    <a:pt x="41" y="64"/>
                    <a:pt x="42" y="62"/>
                  </a:cubicBezTo>
                  <a:cubicBezTo>
                    <a:pt x="44" y="59"/>
                    <a:pt x="54" y="60"/>
                    <a:pt x="55" y="62"/>
                  </a:cubicBezTo>
                  <a:cubicBezTo>
                    <a:pt x="57" y="64"/>
                    <a:pt x="62" y="66"/>
                    <a:pt x="64" y="66"/>
                  </a:cubicBezTo>
                  <a:cubicBezTo>
                    <a:pt x="65" y="66"/>
                    <a:pt x="66" y="69"/>
                    <a:pt x="69" y="68"/>
                  </a:cubicBezTo>
                  <a:cubicBezTo>
                    <a:pt x="72" y="68"/>
                    <a:pt x="79" y="69"/>
                    <a:pt x="79" y="71"/>
                  </a:cubicBezTo>
                  <a:cubicBezTo>
                    <a:pt x="79" y="73"/>
                    <a:pt x="81" y="75"/>
                    <a:pt x="84" y="75"/>
                  </a:cubicBezTo>
                  <a:cubicBezTo>
                    <a:pt x="86" y="75"/>
                    <a:pt x="89" y="82"/>
                    <a:pt x="91" y="82"/>
                  </a:cubicBezTo>
                  <a:cubicBezTo>
                    <a:pt x="94" y="81"/>
                    <a:pt x="99" y="81"/>
                    <a:pt x="99" y="83"/>
                  </a:cubicBezTo>
                  <a:cubicBezTo>
                    <a:pt x="99" y="84"/>
                    <a:pt x="100" y="92"/>
                    <a:pt x="101" y="97"/>
                  </a:cubicBezTo>
                  <a:cubicBezTo>
                    <a:pt x="102" y="96"/>
                    <a:pt x="103" y="96"/>
                    <a:pt x="104" y="96"/>
                  </a:cubicBezTo>
                  <a:cubicBezTo>
                    <a:pt x="105" y="97"/>
                    <a:pt x="111" y="96"/>
                    <a:pt x="112" y="99"/>
                  </a:cubicBezTo>
                  <a:cubicBezTo>
                    <a:pt x="113" y="102"/>
                    <a:pt x="122" y="100"/>
                    <a:pt x="122" y="95"/>
                  </a:cubicBezTo>
                  <a:cubicBezTo>
                    <a:pt x="121" y="90"/>
                    <a:pt x="136" y="90"/>
                    <a:pt x="138" y="86"/>
                  </a:cubicBezTo>
                  <a:cubicBezTo>
                    <a:pt x="139" y="81"/>
                    <a:pt x="141" y="73"/>
                    <a:pt x="144" y="75"/>
                  </a:cubicBezTo>
                  <a:cubicBezTo>
                    <a:pt x="148" y="76"/>
                    <a:pt x="150" y="69"/>
                    <a:pt x="153" y="69"/>
                  </a:cubicBezTo>
                  <a:cubicBezTo>
                    <a:pt x="156" y="70"/>
                    <a:pt x="158" y="72"/>
                    <a:pt x="162" y="71"/>
                  </a:cubicBezTo>
                  <a:lnTo>
                    <a:pt x="161" y="64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2" name="Freeform 154"/>
            <p:cNvSpPr/>
            <p:nvPr/>
          </p:nvSpPr>
          <p:spPr bwMode="auto">
            <a:xfrm>
              <a:off x="5300663" y="2339975"/>
              <a:ext cx="425450" cy="360363"/>
            </a:xfrm>
            <a:custGeom>
              <a:avLst/>
              <a:gdLst/>
              <a:ahLst/>
              <a:cxnLst>
                <a:cxn ang="0">
                  <a:pos x="217" y="162"/>
                </a:cxn>
                <a:cxn ang="0">
                  <a:pos x="212" y="150"/>
                </a:cxn>
                <a:cxn ang="0">
                  <a:pos x="200" y="140"/>
                </a:cxn>
                <a:cxn ang="0">
                  <a:pos x="192" y="130"/>
                </a:cxn>
                <a:cxn ang="0">
                  <a:pos x="204" y="114"/>
                </a:cxn>
                <a:cxn ang="0">
                  <a:pos x="193" y="108"/>
                </a:cxn>
                <a:cxn ang="0">
                  <a:pos x="191" y="95"/>
                </a:cxn>
                <a:cxn ang="0">
                  <a:pos x="191" y="83"/>
                </a:cxn>
                <a:cxn ang="0">
                  <a:pos x="192" y="74"/>
                </a:cxn>
                <a:cxn ang="0">
                  <a:pos x="197" y="65"/>
                </a:cxn>
                <a:cxn ang="0">
                  <a:pos x="199" y="60"/>
                </a:cxn>
                <a:cxn ang="0">
                  <a:pos x="197" y="46"/>
                </a:cxn>
                <a:cxn ang="0">
                  <a:pos x="189" y="45"/>
                </a:cxn>
                <a:cxn ang="0">
                  <a:pos x="182" y="38"/>
                </a:cxn>
                <a:cxn ang="0">
                  <a:pos x="177" y="34"/>
                </a:cxn>
                <a:cxn ang="0">
                  <a:pos x="167" y="31"/>
                </a:cxn>
                <a:cxn ang="0">
                  <a:pos x="162" y="29"/>
                </a:cxn>
                <a:cxn ang="0">
                  <a:pos x="153" y="25"/>
                </a:cxn>
                <a:cxn ang="0">
                  <a:pos x="140" y="25"/>
                </a:cxn>
                <a:cxn ang="0">
                  <a:pos x="132" y="26"/>
                </a:cxn>
                <a:cxn ang="0">
                  <a:pos x="122" y="33"/>
                </a:cxn>
                <a:cxn ang="0">
                  <a:pos x="113" y="34"/>
                </a:cxn>
                <a:cxn ang="0">
                  <a:pos x="113" y="40"/>
                </a:cxn>
                <a:cxn ang="0">
                  <a:pos x="88" y="46"/>
                </a:cxn>
                <a:cxn ang="0">
                  <a:pos x="68" y="33"/>
                </a:cxn>
                <a:cxn ang="0">
                  <a:pos x="54" y="20"/>
                </a:cxn>
                <a:cxn ang="0">
                  <a:pos x="46" y="14"/>
                </a:cxn>
                <a:cxn ang="0">
                  <a:pos x="44" y="4"/>
                </a:cxn>
                <a:cxn ang="0">
                  <a:pos x="21" y="14"/>
                </a:cxn>
                <a:cxn ang="0">
                  <a:pos x="13" y="9"/>
                </a:cxn>
                <a:cxn ang="0">
                  <a:pos x="7" y="1"/>
                </a:cxn>
                <a:cxn ang="0">
                  <a:pos x="3" y="6"/>
                </a:cxn>
                <a:cxn ang="0">
                  <a:pos x="3" y="16"/>
                </a:cxn>
                <a:cxn ang="0">
                  <a:pos x="3" y="28"/>
                </a:cxn>
                <a:cxn ang="0">
                  <a:pos x="9" y="37"/>
                </a:cxn>
                <a:cxn ang="0">
                  <a:pos x="13" y="46"/>
                </a:cxn>
                <a:cxn ang="0">
                  <a:pos x="19" y="52"/>
                </a:cxn>
                <a:cxn ang="0">
                  <a:pos x="23" y="56"/>
                </a:cxn>
                <a:cxn ang="0">
                  <a:pos x="22" y="63"/>
                </a:cxn>
                <a:cxn ang="0">
                  <a:pos x="17" y="72"/>
                </a:cxn>
                <a:cxn ang="0">
                  <a:pos x="19" y="82"/>
                </a:cxn>
                <a:cxn ang="0">
                  <a:pos x="24" y="88"/>
                </a:cxn>
                <a:cxn ang="0">
                  <a:pos x="37" y="97"/>
                </a:cxn>
                <a:cxn ang="0">
                  <a:pos x="42" y="103"/>
                </a:cxn>
                <a:cxn ang="0">
                  <a:pos x="41" y="111"/>
                </a:cxn>
                <a:cxn ang="0">
                  <a:pos x="45" y="119"/>
                </a:cxn>
                <a:cxn ang="0">
                  <a:pos x="51" y="127"/>
                </a:cxn>
                <a:cxn ang="0">
                  <a:pos x="54" y="127"/>
                </a:cxn>
                <a:cxn ang="0">
                  <a:pos x="59" y="126"/>
                </a:cxn>
                <a:cxn ang="0">
                  <a:pos x="67" y="125"/>
                </a:cxn>
                <a:cxn ang="0">
                  <a:pos x="79" y="143"/>
                </a:cxn>
                <a:cxn ang="0">
                  <a:pos x="85" y="153"/>
                </a:cxn>
                <a:cxn ang="0">
                  <a:pos x="99" y="160"/>
                </a:cxn>
                <a:cxn ang="0">
                  <a:pos x="125" y="170"/>
                </a:cxn>
                <a:cxn ang="0">
                  <a:pos x="143" y="165"/>
                </a:cxn>
                <a:cxn ang="0">
                  <a:pos x="151" y="180"/>
                </a:cxn>
                <a:cxn ang="0">
                  <a:pos x="191" y="187"/>
                </a:cxn>
                <a:cxn ang="0">
                  <a:pos x="202" y="188"/>
                </a:cxn>
                <a:cxn ang="0">
                  <a:pos x="202" y="185"/>
                </a:cxn>
                <a:cxn ang="0">
                  <a:pos x="209" y="174"/>
                </a:cxn>
                <a:cxn ang="0">
                  <a:pos x="220" y="171"/>
                </a:cxn>
                <a:cxn ang="0">
                  <a:pos x="217" y="162"/>
                </a:cxn>
              </a:cxnLst>
              <a:rect l="0" t="0" r="r" b="b"/>
              <a:pathLst>
                <a:path w="223" h="188">
                  <a:moveTo>
                    <a:pt x="217" y="162"/>
                  </a:moveTo>
                  <a:cubicBezTo>
                    <a:pt x="214" y="161"/>
                    <a:pt x="217" y="152"/>
                    <a:pt x="212" y="150"/>
                  </a:cubicBezTo>
                  <a:cubicBezTo>
                    <a:pt x="206" y="148"/>
                    <a:pt x="201" y="144"/>
                    <a:pt x="200" y="140"/>
                  </a:cubicBezTo>
                  <a:cubicBezTo>
                    <a:pt x="199" y="136"/>
                    <a:pt x="192" y="133"/>
                    <a:pt x="192" y="130"/>
                  </a:cubicBezTo>
                  <a:cubicBezTo>
                    <a:pt x="193" y="128"/>
                    <a:pt x="206" y="119"/>
                    <a:pt x="204" y="114"/>
                  </a:cubicBezTo>
                  <a:cubicBezTo>
                    <a:pt x="202" y="109"/>
                    <a:pt x="194" y="110"/>
                    <a:pt x="193" y="108"/>
                  </a:cubicBezTo>
                  <a:cubicBezTo>
                    <a:pt x="192" y="107"/>
                    <a:pt x="193" y="100"/>
                    <a:pt x="191" y="95"/>
                  </a:cubicBezTo>
                  <a:cubicBezTo>
                    <a:pt x="189" y="91"/>
                    <a:pt x="193" y="86"/>
                    <a:pt x="191" y="83"/>
                  </a:cubicBezTo>
                  <a:cubicBezTo>
                    <a:pt x="189" y="81"/>
                    <a:pt x="192" y="75"/>
                    <a:pt x="192" y="74"/>
                  </a:cubicBezTo>
                  <a:cubicBezTo>
                    <a:pt x="193" y="72"/>
                    <a:pt x="197" y="69"/>
                    <a:pt x="197" y="65"/>
                  </a:cubicBezTo>
                  <a:cubicBezTo>
                    <a:pt x="197" y="62"/>
                    <a:pt x="198" y="60"/>
                    <a:pt x="199" y="60"/>
                  </a:cubicBezTo>
                  <a:cubicBezTo>
                    <a:pt x="198" y="55"/>
                    <a:pt x="197" y="47"/>
                    <a:pt x="197" y="46"/>
                  </a:cubicBezTo>
                  <a:cubicBezTo>
                    <a:pt x="197" y="44"/>
                    <a:pt x="192" y="44"/>
                    <a:pt x="189" y="45"/>
                  </a:cubicBezTo>
                  <a:cubicBezTo>
                    <a:pt x="187" y="45"/>
                    <a:pt x="184" y="38"/>
                    <a:pt x="182" y="38"/>
                  </a:cubicBezTo>
                  <a:cubicBezTo>
                    <a:pt x="179" y="38"/>
                    <a:pt x="177" y="36"/>
                    <a:pt x="177" y="34"/>
                  </a:cubicBezTo>
                  <a:cubicBezTo>
                    <a:pt x="177" y="32"/>
                    <a:pt x="170" y="31"/>
                    <a:pt x="167" y="31"/>
                  </a:cubicBezTo>
                  <a:cubicBezTo>
                    <a:pt x="164" y="32"/>
                    <a:pt x="163" y="29"/>
                    <a:pt x="162" y="29"/>
                  </a:cubicBezTo>
                  <a:cubicBezTo>
                    <a:pt x="160" y="29"/>
                    <a:pt x="155" y="27"/>
                    <a:pt x="153" y="25"/>
                  </a:cubicBezTo>
                  <a:cubicBezTo>
                    <a:pt x="152" y="23"/>
                    <a:pt x="142" y="22"/>
                    <a:pt x="140" y="25"/>
                  </a:cubicBezTo>
                  <a:cubicBezTo>
                    <a:pt x="139" y="27"/>
                    <a:pt x="135" y="26"/>
                    <a:pt x="132" y="26"/>
                  </a:cubicBezTo>
                  <a:cubicBezTo>
                    <a:pt x="129" y="26"/>
                    <a:pt x="124" y="30"/>
                    <a:pt x="122" y="33"/>
                  </a:cubicBezTo>
                  <a:cubicBezTo>
                    <a:pt x="121" y="34"/>
                    <a:pt x="117" y="34"/>
                    <a:pt x="113" y="34"/>
                  </a:cubicBezTo>
                  <a:cubicBezTo>
                    <a:pt x="113" y="37"/>
                    <a:pt x="113" y="39"/>
                    <a:pt x="113" y="40"/>
                  </a:cubicBezTo>
                  <a:cubicBezTo>
                    <a:pt x="111" y="43"/>
                    <a:pt x="98" y="45"/>
                    <a:pt x="88" y="46"/>
                  </a:cubicBezTo>
                  <a:cubicBezTo>
                    <a:pt x="79" y="46"/>
                    <a:pt x="78" y="33"/>
                    <a:pt x="68" y="33"/>
                  </a:cubicBezTo>
                  <a:cubicBezTo>
                    <a:pt x="60" y="33"/>
                    <a:pt x="54" y="26"/>
                    <a:pt x="54" y="20"/>
                  </a:cubicBezTo>
                  <a:cubicBezTo>
                    <a:pt x="50" y="18"/>
                    <a:pt x="45" y="15"/>
                    <a:pt x="46" y="14"/>
                  </a:cubicBezTo>
                  <a:cubicBezTo>
                    <a:pt x="47" y="12"/>
                    <a:pt x="49" y="1"/>
                    <a:pt x="44" y="4"/>
                  </a:cubicBezTo>
                  <a:cubicBezTo>
                    <a:pt x="38" y="6"/>
                    <a:pt x="31" y="15"/>
                    <a:pt x="21" y="14"/>
                  </a:cubicBezTo>
                  <a:cubicBezTo>
                    <a:pt x="11" y="12"/>
                    <a:pt x="18" y="11"/>
                    <a:pt x="13" y="9"/>
                  </a:cubicBezTo>
                  <a:cubicBezTo>
                    <a:pt x="9" y="7"/>
                    <a:pt x="12" y="2"/>
                    <a:pt x="7" y="1"/>
                  </a:cubicBezTo>
                  <a:cubicBezTo>
                    <a:pt x="2" y="0"/>
                    <a:pt x="5" y="6"/>
                    <a:pt x="3" y="6"/>
                  </a:cubicBezTo>
                  <a:cubicBezTo>
                    <a:pt x="0" y="6"/>
                    <a:pt x="2" y="14"/>
                    <a:pt x="3" y="16"/>
                  </a:cubicBezTo>
                  <a:cubicBezTo>
                    <a:pt x="4" y="18"/>
                    <a:pt x="1" y="27"/>
                    <a:pt x="3" y="28"/>
                  </a:cubicBezTo>
                  <a:cubicBezTo>
                    <a:pt x="5" y="28"/>
                    <a:pt x="9" y="35"/>
                    <a:pt x="9" y="37"/>
                  </a:cubicBezTo>
                  <a:cubicBezTo>
                    <a:pt x="8" y="38"/>
                    <a:pt x="13" y="43"/>
                    <a:pt x="13" y="46"/>
                  </a:cubicBezTo>
                  <a:cubicBezTo>
                    <a:pt x="13" y="49"/>
                    <a:pt x="17" y="52"/>
                    <a:pt x="19" y="52"/>
                  </a:cubicBezTo>
                  <a:cubicBezTo>
                    <a:pt x="21" y="52"/>
                    <a:pt x="24" y="54"/>
                    <a:pt x="23" y="56"/>
                  </a:cubicBezTo>
                  <a:cubicBezTo>
                    <a:pt x="22" y="59"/>
                    <a:pt x="25" y="63"/>
                    <a:pt x="22" y="63"/>
                  </a:cubicBezTo>
                  <a:cubicBezTo>
                    <a:pt x="19" y="63"/>
                    <a:pt x="20" y="71"/>
                    <a:pt x="17" y="72"/>
                  </a:cubicBezTo>
                  <a:cubicBezTo>
                    <a:pt x="15" y="73"/>
                    <a:pt x="17" y="81"/>
                    <a:pt x="19" y="82"/>
                  </a:cubicBezTo>
                  <a:cubicBezTo>
                    <a:pt x="21" y="83"/>
                    <a:pt x="25" y="85"/>
                    <a:pt x="24" y="88"/>
                  </a:cubicBezTo>
                  <a:cubicBezTo>
                    <a:pt x="24" y="91"/>
                    <a:pt x="34" y="96"/>
                    <a:pt x="37" y="97"/>
                  </a:cubicBezTo>
                  <a:cubicBezTo>
                    <a:pt x="40" y="97"/>
                    <a:pt x="40" y="102"/>
                    <a:pt x="42" y="103"/>
                  </a:cubicBezTo>
                  <a:cubicBezTo>
                    <a:pt x="44" y="105"/>
                    <a:pt x="41" y="109"/>
                    <a:pt x="41" y="111"/>
                  </a:cubicBezTo>
                  <a:cubicBezTo>
                    <a:pt x="42" y="113"/>
                    <a:pt x="46" y="115"/>
                    <a:pt x="45" y="119"/>
                  </a:cubicBezTo>
                  <a:cubicBezTo>
                    <a:pt x="45" y="121"/>
                    <a:pt x="48" y="124"/>
                    <a:pt x="51" y="127"/>
                  </a:cubicBezTo>
                  <a:cubicBezTo>
                    <a:pt x="52" y="127"/>
                    <a:pt x="53" y="127"/>
                    <a:pt x="54" y="127"/>
                  </a:cubicBezTo>
                  <a:cubicBezTo>
                    <a:pt x="57" y="127"/>
                    <a:pt x="57" y="124"/>
                    <a:pt x="59" y="126"/>
                  </a:cubicBezTo>
                  <a:cubicBezTo>
                    <a:pt x="62" y="128"/>
                    <a:pt x="65" y="126"/>
                    <a:pt x="67" y="125"/>
                  </a:cubicBezTo>
                  <a:cubicBezTo>
                    <a:pt x="70" y="125"/>
                    <a:pt x="76" y="137"/>
                    <a:pt x="79" y="143"/>
                  </a:cubicBezTo>
                  <a:cubicBezTo>
                    <a:pt x="82" y="149"/>
                    <a:pt x="81" y="151"/>
                    <a:pt x="85" y="153"/>
                  </a:cubicBezTo>
                  <a:cubicBezTo>
                    <a:pt x="89" y="156"/>
                    <a:pt x="93" y="155"/>
                    <a:pt x="99" y="160"/>
                  </a:cubicBezTo>
                  <a:cubicBezTo>
                    <a:pt x="104" y="166"/>
                    <a:pt x="119" y="170"/>
                    <a:pt x="125" y="170"/>
                  </a:cubicBezTo>
                  <a:cubicBezTo>
                    <a:pt x="131" y="170"/>
                    <a:pt x="135" y="164"/>
                    <a:pt x="143" y="165"/>
                  </a:cubicBezTo>
                  <a:cubicBezTo>
                    <a:pt x="150" y="167"/>
                    <a:pt x="149" y="176"/>
                    <a:pt x="151" y="180"/>
                  </a:cubicBezTo>
                  <a:cubicBezTo>
                    <a:pt x="154" y="183"/>
                    <a:pt x="185" y="186"/>
                    <a:pt x="191" y="187"/>
                  </a:cubicBezTo>
                  <a:cubicBezTo>
                    <a:pt x="193" y="188"/>
                    <a:pt x="197" y="188"/>
                    <a:pt x="202" y="188"/>
                  </a:cubicBezTo>
                  <a:cubicBezTo>
                    <a:pt x="202" y="187"/>
                    <a:pt x="202" y="186"/>
                    <a:pt x="202" y="185"/>
                  </a:cubicBezTo>
                  <a:cubicBezTo>
                    <a:pt x="202" y="180"/>
                    <a:pt x="206" y="176"/>
                    <a:pt x="209" y="174"/>
                  </a:cubicBezTo>
                  <a:cubicBezTo>
                    <a:pt x="213" y="172"/>
                    <a:pt x="216" y="171"/>
                    <a:pt x="220" y="171"/>
                  </a:cubicBezTo>
                  <a:cubicBezTo>
                    <a:pt x="223" y="170"/>
                    <a:pt x="220" y="163"/>
                    <a:pt x="217" y="16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3" name="Freeform 155"/>
            <p:cNvSpPr>
              <a:spLocks noEditPoints="1"/>
            </p:cNvSpPr>
            <p:nvPr/>
          </p:nvSpPr>
          <p:spPr bwMode="auto">
            <a:xfrm>
              <a:off x="5356225" y="1914525"/>
              <a:ext cx="876300" cy="412750"/>
            </a:xfrm>
            <a:custGeom>
              <a:avLst/>
              <a:gdLst/>
              <a:ahLst/>
              <a:cxnLst>
                <a:cxn ang="0">
                  <a:pos x="444" y="89"/>
                </a:cxn>
                <a:cxn ang="0">
                  <a:pos x="429" y="75"/>
                </a:cxn>
                <a:cxn ang="0">
                  <a:pos x="399" y="70"/>
                </a:cxn>
                <a:cxn ang="0">
                  <a:pos x="372" y="51"/>
                </a:cxn>
                <a:cxn ang="0">
                  <a:pos x="341" y="17"/>
                </a:cxn>
                <a:cxn ang="0">
                  <a:pos x="310" y="30"/>
                </a:cxn>
                <a:cxn ang="0">
                  <a:pos x="302" y="21"/>
                </a:cxn>
                <a:cxn ang="0">
                  <a:pos x="285" y="19"/>
                </a:cxn>
                <a:cxn ang="0">
                  <a:pos x="277" y="2"/>
                </a:cxn>
                <a:cxn ang="0">
                  <a:pos x="237" y="10"/>
                </a:cxn>
                <a:cxn ang="0">
                  <a:pos x="193" y="20"/>
                </a:cxn>
                <a:cxn ang="0">
                  <a:pos x="170" y="31"/>
                </a:cxn>
                <a:cxn ang="0">
                  <a:pos x="166" y="46"/>
                </a:cxn>
                <a:cxn ang="0">
                  <a:pos x="170" y="61"/>
                </a:cxn>
                <a:cxn ang="0">
                  <a:pos x="158" y="69"/>
                </a:cxn>
                <a:cxn ang="0">
                  <a:pos x="141" y="68"/>
                </a:cxn>
                <a:cxn ang="0">
                  <a:pos x="112" y="70"/>
                </a:cxn>
                <a:cxn ang="0">
                  <a:pos x="92" y="70"/>
                </a:cxn>
                <a:cxn ang="0">
                  <a:pos x="62" y="58"/>
                </a:cxn>
                <a:cxn ang="0">
                  <a:pos x="35" y="66"/>
                </a:cxn>
                <a:cxn ang="0">
                  <a:pos x="25" y="84"/>
                </a:cxn>
                <a:cxn ang="0">
                  <a:pos x="4" y="88"/>
                </a:cxn>
                <a:cxn ang="0">
                  <a:pos x="1" y="104"/>
                </a:cxn>
                <a:cxn ang="0">
                  <a:pos x="17" y="114"/>
                </a:cxn>
                <a:cxn ang="0">
                  <a:pos x="28" y="134"/>
                </a:cxn>
                <a:cxn ang="0">
                  <a:pos x="58" y="127"/>
                </a:cxn>
                <a:cxn ang="0">
                  <a:pos x="65" y="150"/>
                </a:cxn>
                <a:cxn ang="0">
                  <a:pos x="44" y="165"/>
                </a:cxn>
                <a:cxn ang="0">
                  <a:pos x="64" y="185"/>
                </a:cxn>
                <a:cxn ang="0">
                  <a:pos x="75" y="197"/>
                </a:cxn>
                <a:cxn ang="0">
                  <a:pos x="108" y="203"/>
                </a:cxn>
                <a:cxn ang="0">
                  <a:pos x="139" y="144"/>
                </a:cxn>
                <a:cxn ang="0">
                  <a:pos x="157" y="146"/>
                </a:cxn>
                <a:cxn ang="0">
                  <a:pos x="191" y="174"/>
                </a:cxn>
                <a:cxn ang="0">
                  <a:pos x="225" y="192"/>
                </a:cxn>
                <a:cxn ang="0">
                  <a:pos x="250" y="212"/>
                </a:cxn>
                <a:cxn ang="0">
                  <a:pos x="274" y="201"/>
                </a:cxn>
                <a:cxn ang="0">
                  <a:pos x="299" y="187"/>
                </a:cxn>
                <a:cxn ang="0">
                  <a:pos x="336" y="185"/>
                </a:cxn>
                <a:cxn ang="0">
                  <a:pos x="385" y="193"/>
                </a:cxn>
                <a:cxn ang="0">
                  <a:pos x="386" y="167"/>
                </a:cxn>
                <a:cxn ang="0">
                  <a:pos x="401" y="151"/>
                </a:cxn>
                <a:cxn ang="0">
                  <a:pos x="416" y="126"/>
                </a:cxn>
                <a:cxn ang="0">
                  <a:pos x="445" y="123"/>
                </a:cxn>
                <a:cxn ang="0">
                  <a:pos x="455" y="99"/>
                </a:cxn>
                <a:cxn ang="0">
                  <a:pos x="171" y="137"/>
                </a:cxn>
                <a:cxn ang="0">
                  <a:pos x="361" y="136"/>
                </a:cxn>
                <a:cxn ang="0">
                  <a:pos x="315" y="136"/>
                </a:cxn>
                <a:cxn ang="0">
                  <a:pos x="361" y="136"/>
                </a:cxn>
              </a:cxnLst>
              <a:rect l="0" t="0" r="r" b="b"/>
              <a:pathLst>
                <a:path w="459" h="216">
                  <a:moveTo>
                    <a:pt x="457" y="88"/>
                  </a:moveTo>
                  <a:cubicBezTo>
                    <a:pt x="456" y="86"/>
                    <a:pt x="454" y="87"/>
                    <a:pt x="453" y="88"/>
                  </a:cubicBezTo>
                  <a:cubicBezTo>
                    <a:pt x="451" y="89"/>
                    <a:pt x="446" y="89"/>
                    <a:pt x="444" y="89"/>
                  </a:cubicBezTo>
                  <a:cubicBezTo>
                    <a:pt x="442" y="89"/>
                    <a:pt x="438" y="87"/>
                    <a:pt x="438" y="85"/>
                  </a:cubicBezTo>
                  <a:cubicBezTo>
                    <a:pt x="438" y="83"/>
                    <a:pt x="438" y="80"/>
                    <a:pt x="436" y="80"/>
                  </a:cubicBezTo>
                  <a:cubicBezTo>
                    <a:pt x="434" y="80"/>
                    <a:pt x="431" y="79"/>
                    <a:pt x="429" y="75"/>
                  </a:cubicBezTo>
                  <a:cubicBezTo>
                    <a:pt x="427" y="70"/>
                    <a:pt x="424" y="70"/>
                    <a:pt x="421" y="69"/>
                  </a:cubicBezTo>
                  <a:cubicBezTo>
                    <a:pt x="419" y="67"/>
                    <a:pt x="413" y="71"/>
                    <a:pt x="410" y="72"/>
                  </a:cubicBezTo>
                  <a:cubicBezTo>
                    <a:pt x="407" y="73"/>
                    <a:pt x="403" y="71"/>
                    <a:pt x="399" y="70"/>
                  </a:cubicBezTo>
                  <a:cubicBezTo>
                    <a:pt x="396" y="69"/>
                    <a:pt x="394" y="63"/>
                    <a:pt x="390" y="64"/>
                  </a:cubicBezTo>
                  <a:cubicBezTo>
                    <a:pt x="387" y="65"/>
                    <a:pt x="386" y="71"/>
                    <a:pt x="384" y="71"/>
                  </a:cubicBezTo>
                  <a:cubicBezTo>
                    <a:pt x="381" y="71"/>
                    <a:pt x="377" y="58"/>
                    <a:pt x="372" y="51"/>
                  </a:cubicBezTo>
                  <a:cubicBezTo>
                    <a:pt x="367" y="44"/>
                    <a:pt x="359" y="29"/>
                    <a:pt x="351" y="26"/>
                  </a:cubicBezTo>
                  <a:cubicBezTo>
                    <a:pt x="344" y="24"/>
                    <a:pt x="346" y="20"/>
                    <a:pt x="348" y="18"/>
                  </a:cubicBezTo>
                  <a:cubicBezTo>
                    <a:pt x="350" y="16"/>
                    <a:pt x="344" y="15"/>
                    <a:pt x="341" y="17"/>
                  </a:cubicBezTo>
                  <a:cubicBezTo>
                    <a:pt x="338" y="19"/>
                    <a:pt x="334" y="22"/>
                    <a:pt x="330" y="23"/>
                  </a:cubicBezTo>
                  <a:cubicBezTo>
                    <a:pt x="327" y="24"/>
                    <a:pt x="322" y="29"/>
                    <a:pt x="318" y="28"/>
                  </a:cubicBezTo>
                  <a:cubicBezTo>
                    <a:pt x="314" y="27"/>
                    <a:pt x="313" y="33"/>
                    <a:pt x="310" y="30"/>
                  </a:cubicBezTo>
                  <a:cubicBezTo>
                    <a:pt x="307" y="27"/>
                    <a:pt x="314" y="25"/>
                    <a:pt x="314" y="23"/>
                  </a:cubicBezTo>
                  <a:cubicBezTo>
                    <a:pt x="314" y="20"/>
                    <a:pt x="309" y="23"/>
                    <a:pt x="308" y="22"/>
                  </a:cubicBezTo>
                  <a:cubicBezTo>
                    <a:pt x="306" y="20"/>
                    <a:pt x="302" y="19"/>
                    <a:pt x="302" y="21"/>
                  </a:cubicBezTo>
                  <a:cubicBezTo>
                    <a:pt x="302" y="23"/>
                    <a:pt x="299" y="22"/>
                    <a:pt x="299" y="20"/>
                  </a:cubicBezTo>
                  <a:cubicBezTo>
                    <a:pt x="299" y="19"/>
                    <a:pt x="297" y="15"/>
                    <a:pt x="295" y="18"/>
                  </a:cubicBezTo>
                  <a:cubicBezTo>
                    <a:pt x="293" y="20"/>
                    <a:pt x="286" y="21"/>
                    <a:pt x="285" y="19"/>
                  </a:cubicBezTo>
                  <a:cubicBezTo>
                    <a:pt x="283" y="18"/>
                    <a:pt x="286" y="17"/>
                    <a:pt x="286" y="15"/>
                  </a:cubicBezTo>
                  <a:cubicBezTo>
                    <a:pt x="286" y="12"/>
                    <a:pt x="283" y="9"/>
                    <a:pt x="284" y="7"/>
                  </a:cubicBezTo>
                  <a:cubicBezTo>
                    <a:pt x="284" y="4"/>
                    <a:pt x="279" y="1"/>
                    <a:pt x="277" y="2"/>
                  </a:cubicBezTo>
                  <a:cubicBezTo>
                    <a:pt x="274" y="3"/>
                    <a:pt x="271" y="2"/>
                    <a:pt x="268" y="1"/>
                  </a:cubicBezTo>
                  <a:cubicBezTo>
                    <a:pt x="265" y="0"/>
                    <a:pt x="254" y="2"/>
                    <a:pt x="254" y="4"/>
                  </a:cubicBezTo>
                  <a:cubicBezTo>
                    <a:pt x="253" y="7"/>
                    <a:pt x="240" y="9"/>
                    <a:pt x="237" y="10"/>
                  </a:cubicBezTo>
                  <a:cubicBezTo>
                    <a:pt x="235" y="11"/>
                    <a:pt x="225" y="12"/>
                    <a:pt x="221" y="13"/>
                  </a:cubicBezTo>
                  <a:cubicBezTo>
                    <a:pt x="218" y="13"/>
                    <a:pt x="214" y="16"/>
                    <a:pt x="210" y="16"/>
                  </a:cubicBezTo>
                  <a:cubicBezTo>
                    <a:pt x="205" y="16"/>
                    <a:pt x="197" y="17"/>
                    <a:pt x="193" y="20"/>
                  </a:cubicBezTo>
                  <a:cubicBezTo>
                    <a:pt x="189" y="23"/>
                    <a:pt x="182" y="20"/>
                    <a:pt x="179" y="21"/>
                  </a:cubicBezTo>
                  <a:cubicBezTo>
                    <a:pt x="176" y="22"/>
                    <a:pt x="171" y="21"/>
                    <a:pt x="170" y="22"/>
                  </a:cubicBezTo>
                  <a:cubicBezTo>
                    <a:pt x="168" y="23"/>
                    <a:pt x="169" y="29"/>
                    <a:pt x="170" y="31"/>
                  </a:cubicBezTo>
                  <a:cubicBezTo>
                    <a:pt x="172" y="34"/>
                    <a:pt x="180" y="35"/>
                    <a:pt x="180" y="36"/>
                  </a:cubicBezTo>
                  <a:cubicBezTo>
                    <a:pt x="181" y="38"/>
                    <a:pt x="172" y="38"/>
                    <a:pt x="168" y="38"/>
                  </a:cubicBezTo>
                  <a:cubicBezTo>
                    <a:pt x="164" y="39"/>
                    <a:pt x="165" y="44"/>
                    <a:pt x="166" y="46"/>
                  </a:cubicBezTo>
                  <a:cubicBezTo>
                    <a:pt x="167" y="49"/>
                    <a:pt x="162" y="51"/>
                    <a:pt x="159" y="52"/>
                  </a:cubicBezTo>
                  <a:cubicBezTo>
                    <a:pt x="156" y="53"/>
                    <a:pt x="159" y="58"/>
                    <a:pt x="162" y="58"/>
                  </a:cubicBezTo>
                  <a:cubicBezTo>
                    <a:pt x="165" y="58"/>
                    <a:pt x="168" y="61"/>
                    <a:pt x="170" y="61"/>
                  </a:cubicBezTo>
                  <a:cubicBezTo>
                    <a:pt x="173" y="61"/>
                    <a:pt x="173" y="66"/>
                    <a:pt x="173" y="69"/>
                  </a:cubicBezTo>
                  <a:cubicBezTo>
                    <a:pt x="173" y="72"/>
                    <a:pt x="170" y="73"/>
                    <a:pt x="166" y="73"/>
                  </a:cubicBezTo>
                  <a:cubicBezTo>
                    <a:pt x="162" y="73"/>
                    <a:pt x="160" y="70"/>
                    <a:pt x="158" y="69"/>
                  </a:cubicBezTo>
                  <a:cubicBezTo>
                    <a:pt x="155" y="69"/>
                    <a:pt x="156" y="74"/>
                    <a:pt x="154" y="75"/>
                  </a:cubicBezTo>
                  <a:cubicBezTo>
                    <a:pt x="152" y="76"/>
                    <a:pt x="151" y="71"/>
                    <a:pt x="148" y="71"/>
                  </a:cubicBezTo>
                  <a:cubicBezTo>
                    <a:pt x="145" y="71"/>
                    <a:pt x="142" y="71"/>
                    <a:pt x="141" y="68"/>
                  </a:cubicBezTo>
                  <a:cubicBezTo>
                    <a:pt x="140" y="65"/>
                    <a:pt x="133" y="64"/>
                    <a:pt x="130" y="67"/>
                  </a:cubicBezTo>
                  <a:cubicBezTo>
                    <a:pt x="127" y="70"/>
                    <a:pt x="126" y="69"/>
                    <a:pt x="123" y="67"/>
                  </a:cubicBezTo>
                  <a:cubicBezTo>
                    <a:pt x="121" y="65"/>
                    <a:pt x="113" y="68"/>
                    <a:pt x="112" y="70"/>
                  </a:cubicBezTo>
                  <a:cubicBezTo>
                    <a:pt x="111" y="73"/>
                    <a:pt x="106" y="74"/>
                    <a:pt x="102" y="71"/>
                  </a:cubicBezTo>
                  <a:cubicBezTo>
                    <a:pt x="98" y="69"/>
                    <a:pt x="95" y="68"/>
                    <a:pt x="95" y="71"/>
                  </a:cubicBezTo>
                  <a:cubicBezTo>
                    <a:pt x="95" y="75"/>
                    <a:pt x="92" y="72"/>
                    <a:pt x="92" y="70"/>
                  </a:cubicBezTo>
                  <a:cubicBezTo>
                    <a:pt x="92" y="68"/>
                    <a:pt x="86" y="64"/>
                    <a:pt x="83" y="62"/>
                  </a:cubicBezTo>
                  <a:cubicBezTo>
                    <a:pt x="80" y="60"/>
                    <a:pt x="70" y="60"/>
                    <a:pt x="70" y="58"/>
                  </a:cubicBezTo>
                  <a:cubicBezTo>
                    <a:pt x="69" y="56"/>
                    <a:pt x="63" y="54"/>
                    <a:pt x="62" y="58"/>
                  </a:cubicBezTo>
                  <a:cubicBezTo>
                    <a:pt x="60" y="61"/>
                    <a:pt x="58" y="59"/>
                    <a:pt x="56" y="58"/>
                  </a:cubicBezTo>
                  <a:cubicBezTo>
                    <a:pt x="54" y="57"/>
                    <a:pt x="49" y="59"/>
                    <a:pt x="47" y="60"/>
                  </a:cubicBezTo>
                  <a:cubicBezTo>
                    <a:pt x="45" y="61"/>
                    <a:pt x="39" y="66"/>
                    <a:pt x="35" y="66"/>
                  </a:cubicBezTo>
                  <a:cubicBezTo>
                    <a:pt x="32" y="66"/>
                    <a:pt x="34" y="70"/>
                    <a:pt x="29" y="71"/>
                  </a:cubicBezTo>
                  <a:cubicBezTo>
                    <a:pt x="25" y="72"/>
                    <a:pt x="26" y="75"/>
                    <a:pt x="26" y="77"/>
                  </a:cubicBezTo>
                  <a:cubicBezTo>
                    <a:pt x="27" y="79"/>
                    <a:pt x="29" y="83"/>
                    <a:pt x="25" y="84"/>
                  </a:cubicBezTo>
                  <a:cubicBezTo>
                    <a:pt x="21" y="86"/>
                    <a:pt x="20" y="79"/>
                    <a:pt x="16" y="77"/>
                  </a:cubicBezTo>
                  <a:cubicBezTo>
                    <a:pt x="13" y="74"/>
                    <a:pt x="10" y="77"/>
                    <a:pt x="10" y="81"/>
                  </a:cubicBezTo>
                  <a:cubicBezTo>
                    <a:pt x="10" y="84"/>
                    <a:pt x="6" y="84"/>
                    <a:pt x="4" y="88"/>
                  </a:cubicBezTo>
                  <a:cubicBezTo>
                    <a:pt x="2" y="91"/>
                    <a:pt x="7" y="92"/>
                    <a:pt x="7" y="93"/>
                  </a:cubicBezTo>
                  <a:cubicBezTo>
                    <a:pt x="7" y="95"/>
                    <a:pt x="4" y="96"/>
                    <a:pt x="3" y="97"/>
                  </a:cubicBezTo>
                  <a:cubicBezTo>
                    <a:pt x="2" y="97"/>
                    <a:pt x="0" y="102"/>
                    <a:pt x="1" y="104"/>
                  </a:cubicBezTo>
                  <a:cubicBezTo>
                    <a:pt x="2" y="105"/>
                    <a:pt x="8" y="105"/>
                    <a:pt x="7" y="108"/>
                  </a:cubicBezTo>
                  <a:cubicBezTo>
                    <a:pt x="7" y="112"/>
                    <a:pt x="6" y="115"/>
                    <a:pt x="9" y="114"/>
                  </a:cubicBezTo>
                  <a:cubicBezTo>
                    <a:pt x="12" y="113"/>
                    <a:pt x="15" y="114"/>
                    <a:pt x="17" y="114"/>
                  </a:cubicBezTo>
                  <a:cubicBezTo>
                    <a:pt x="19" y="114"/>
                    <a:pt x="21" y="118"/>
                    <a:pt x="24" y="122"/>
                  </a:cubicBezTo>
                  <a:cubicBezTo>
                    <a:pt x="28" y="126"/>
                    <a:pt x="29" y="128"/>
                    <a:pt x="26" y="129"/>
                  </a:cubicBezTo>
                  <a:cubicBezTo>
                    <a:pt x="22" y="130"/>
                    <a:pt x="24" y="132"/>
                    <a:pt x="28" y="134"/>
                  </a:cubicBezTo>
                  <a:cubicBezTo>
                    <a:pt x="30" y="134"/>
                    <a:pt x="31" y="135"/>
                    <a:pt x="32" y="136"/>
                  </a:cubicBezTo>
                  <a:cubicBezTo>
                    <a:pt x="33" y="135"/>
                    <a:pt x="33" y="135"/>
                    <a:pt x="34" y="134"/>
                  </a:cubicBezTo>
                  <a:cubicBezTo>
                    <a:pt x="40" y="129"/>
                    <a:pt x="50" y="125"/>
                    <a:pt x="58" y="127"/>
                  </a:cubicBezTo>
                  <a:cubicBezTo>
                    <a:pt x="65" y="129"/>
                    <a:pt x="72" y="125"/>
                    <a:pt x="75" y="130"/>
                  </a:cubicBezTo>
                  <a:cubicBezTo>
                    <a:pt x="78" y="135"/>
                    <a:pt x="75" y="143"/>
                    <a:pt x="76" y="147"/>
                  </a:cubicBezTo>
                  <a:cubicBezTo>
                    <a:pt x="78" y="150"/>
                    <a:pt x="70" y="150"/>
                    <a:pt x="65" y="150"/>
                  </a:cubicBezTo>
                  <a:cubicBezTo>
                    <a:pt x="60" y="149"/>
                    <a:pt x="50" y="152"/>
                    <a:pt x="51" y="155"/>
                  </a:cubicBezTo>
                  <a:cubicBezTo>
                    <a:pt x="53" y="158"/>
                    <a:pt x="56" y="165"/>
                    <a:pt x="50" y="161"/>
                  </a:cubicBezTo>
                  <a:cubicBezTo>
                    <a:pt x="43" y="157"/>
                    <a:pt x="40" y="165"/>
                    <a:pt x="44" y="165"/>
                  </a:cubicBezTo>
                  <a:cubicBezTo>
                    <a:pt x="48" y="165"/>
                    <a:pt x="53" y="169"/>
                    <a:pt x="53" y="172"/>
                  </a:cubicBezTo>
                  <a:cubicBezTo>
                    <a:pt x="53" y="175"/>
                    <a:pt x="53" y="182"/>
                    <a:pt x="56" y="181"/>
                  </a:cubicBezTo>
                  <a:cubicBezTo>
                    <a:pt x="60" y="180"/>
                    <a:pt x="60" y="186"/>
                    <a:pt x="64" y="185"/>
                  </a:cubicBezTo>
                  <a:cubicBezTo>
                    <a:pt x="69" y="185"/>
                    <a:pt x="73" y="187"/>
                    <a:pt x="70" y="191"/>
                  </a:cubicBezTo>
                  <a:cubicBezTo>
                    <a:pt x="66" y="195"/>
                    <a:pt x="72" y="207"/>
                    <a:pt x="73" y="205"/>
                  </a:cubicBezTo>
                  <a:cubicBezTo>
                    <a:pt x="74" y="203"/>
                    <a:pt x="73" y="199"/>
                    <a:pt x="75" y="197"/>
                  </a:cubicBezTo>
                  <a:cubicBezTo>
                    <a:pt x="72" y="191"/>
                    <a:pt x="83" y="191"/>
                    <a:pt x="86" y="191"/>
                  </a:cubicBezTo>
                  <a:cubicBezTo>
                    <a:pt x="90" y="191"/>
                    <a:pt x="96" y="196"/>
                    <a:pt x="100" y="201"/>
                  </a:cubicBezTo>
                  <a:cubicBezTo>
                    <a:pt x="104" y="207"/>
                    <a:pt x="108" y="203"/>
                    <a:pt x="108" y="203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5"/>
                    <a:pt x="139" y="144"/>
                    <a:pt x="139" y="144"/>
                  </a:cubicBezTo>
                  <a:cubicBezTo>
                    <a:pt x="143" y="139"/>
                    <a:pt x="148" y="143"/>
                    <a:pt x="149" y="144"/>
                  </a:cubicBezTo>
                  <a:cubicBezTo>
                    <a:pt x="151" y="145"/>
                    <a:pt x="150" y="139"/>
                    <a:pt x="154" y="139"/>
                  </a:cubicBezTo>
                  <a:cubicBezTo>
                    <a:pt x="158" y="139"/>
                    <a:pt x="154" y="146"/>
                    <a:pt x="157" y="146"/>
                  </a:cubicBezTo>
                  <a:cubicBezTo>
                    <a:pt x="159" y="146"/>
                    <a:pt x="164" y="154"/>
                    <a:pt x="163" y="160"/>
                  </a:cubicBezTo>
                  <a:cubicBezTo>
                    <a:pt x="167" y="164"/>
                    <a:pt x="175" y="173"/>
                    <a:pt x="176" y="175"/>
                  </a:cubicBezTo>
                  <a:cubicBezTo>
                    <a:pt x="177" y="177"/>
                    <a:pt x="188" y="173"/>
                    <a:pt x="191" y="174"/>
                  </a:cubicBezTo>
                  <a:cubicBezTo>
                    <a:pt x="193" y="175"/>
                    <a:pt x="210" y="175"/>
                    <a:pt x="213" y="175"/>
                  </a:cubicBezTo>
                  <a:cubicBezTo>
                    <a:pt x="216" y="175"/>
                    <a:pt x="219" y="181"/>
                    <a:pt x="222" y="181"/>
                  </a:cubicBezTo>
                  <a:cubicBezTo>
                    <a:pt x="226" y="182"/>
                    <a:pt x="224" y="188"/>
                    <a:pt x="225" y="192"/>
                  </a:cubicBezTo>
                  <a:cubicBezTo>
                    <a:pt x="225" y="196"/>
                    <a:pt x="231" y="200"/>
                    <a:pt x="231" y="204"/>
                  </a:cubicBezTo>
                  <a:cubicBezTo>
                    <a:pt x="232" y="207"/>
                    <a:pt x="237" y="205"/>
                    <a:pt x="241" y="206"/>
                  </a:cubicBezTo>
                  <a:cubicBezTo>
                    <a:pt x="244" y="207"/>
                    <a:pt x="250" y="209"/>
                    <a:pt x="250" y="212"/>
                  </a:cubicBezTo>
                  <a:cubicBezTo>
                    <a:pt x="251" y="216"/>
                    <a:pt x="255" y="213"/>
                    <a:pt x="256" y="210"/>
                  </a:cubicBezTo>
                  <a:cubicBezTo>
                    <a:pt x="256" y="208"/>
                    <a:pt x="260" y="204"/>
                    <a:pt x="267" y="201"/>
                  </a:cubicBezTo>
                  <a:cubicBezTo>
                    <a:pt x="270" y="200"/>
                    <a:pt x="272" y="200"/>
                    <a:pt x="274" y="201"/>
                  </a:cubicBezTo>
                  <a:cubicBezTo>
                    <a:pt x="275" y="198"/>
                    <a:pt x="276" y="195"/>
                    <a:pt x="277" y="195"/>
                  </a:cubicBezTo>
                  <a:cubicBezTo>
                    <a:pt x="279" y="194"/>
                    <a:pt x="284" y="190"/>
                    <a:pt x="284" y="187"/>
                  </a:cubicBezTo>
                  <a:cubicBezTo>
                    <a:pt x="284" y="184"/>
                    <a:pt x="293" y="184"/>
                    <a:pt x="299" y="187"/>
                  </a:cubicBezTo>
                  <a:cubicBezTo>
                    <a:pt x="305" y="190"/>
                    <a:pt x="309" y="190"/>
                    <a:pt x="309" y="185"/>
                  </a:cubicBezTo>
                  <a:cubicBezTo>
                    <a:pt x="310" y="180"/>
                    <a:pt x="318" y="179"/>
                    <a:pt x="321" y="180"/>
                  </a:cubicBezTo>
                  <a:cubicBezTo>
                    <a:pt x="324" y="182"/>
                    <a:pt x="332" y="186"/>
                    <a:pt x="336" y="185"/>
                  </a:cubicBezTo>
                  <a:cubicBezTo>
                    <a:pt x="340" y="183"/>
                    <a:pt x="360" y="185"/>
                    <a:pt x="365" y="186"/>
                  </a:cubicBezTo>
                  <a:cubicBezTo>
                    <a:pt x="370" y="188"/>
                    <a:pt x="371" y="184"/>
                    <a:pt x="376" y="189"/>
                  </a:cubicBezTo>
                  <a:cubicBezTo>
                    <a:pt x="379" y="193"/>
                    <a:pt x="381" y="190"/>
                    <a:pt x="385" y="193"/>
                  </a:cubicBezTo>
                  <a:cubicBezTo>
                    <a:pt x="385" y="192"/>
                    <a:pt x="385" y="190"/>
                    <a:pt x="385" y="188"/>
                  </a:cubicBezTo>
                  <a:cubicBezTo>
                    <a:pt x="385" y="185"/>
                    <a:pt x="390" y="182"/>
                    <a:pt x="391" y="180"/>
                  </a:cubicBezTo>
                  <a:cubicBezTo>
                    <a:pt x="392" y="177"/>
                    <a:pt x="386" y="170"/>
                    <a:pt x="386" y="167"/>
                  </a:cubicBezTo>
                  <a:cubicBezTo>
                    <a:pt x="386" y="165"/>
                    <a:pt x="386" y="159"/>
                    <a:pt x="384" y="158"/>
                  </a:cubicBezTo>
                  <a:cubicBezTo>
                    <a:pt x="381" y="156"/>
                    <a:pt x="389" y="153"/>
                    <a:pt x="390" y="153"/>
                  </a:cubicBezTo>
                  <a:cubicBezTo>
                    <a:pt x="394" y="153"/>
                    <a:pt x="399" y="149"/>
                    <a:pt x="401" y="151"/>
                  </a:cubicBezTo>
                  <a:cubicBezTo>
                    <a:pt x="403" y="153"/>
                    <a:pt x="406" y="153"/>
                    <a:pt x="409" y="153"/>
                  </a:cubicBezTo>
                  <a:cubicBezTo>
                    <a:pt x="412" y="153"/>
                    <a:pt x="411" y="149"/>
                    <a:pt x="409" y="148"/>
                  </a:cubicBezTo>
                  <a:cubicBezTo>
                    <a:pt x="407" y="146"/>
                    <a:pt x="415" y="131"/>
                    <a:pt x="416" y="126"/>
                  </a:cubicBezTo>
                  <a:cubicBezTo>
                    <a:pt x="417" y="121"/>
                    <a:pt x="420" y="126"/>
                    <a:pt x="424" y="126"/>
                  </a:cubicBezTo>
                  <a:cubicBezTo>
                    <a:pt x="427" y="127"/>
                    <a:pt x="432" y="126"/>
                    <a:pt x="434" y="127"/>
                  </a:cubicBezTo>
                  <a:cubicBezTo>
                    <a:pt x="436" y="128"/>
                    <a:pt x="443" y="126"/>
                    <a:pt x="445" y="123"/>
                  </a:cubicBezTo>
                  <a:cubicBezTo>
                    <a:pt x="446" y="121"/>
                    <a:pt x="443" y="120"/>
                    <a:pt x="443" y="114"/>
                  </a:cubicBezTo>
                  <a:cubicBezTo>
                    <a:pt x="443" y="108"/>
                    <a:pt x="447" y="106"/>
                    <a:pt x="450" y="106"/>
                  </a:cubicBezTo>
                  <a:cubicBezTo>
                    <a:pt x="454" y="106"/>
                    <a:pt x="455" y="102"/>
                    <a:pt x="455" y="99"/>
                  </a:cubicBezTo>
                  <a:cubicBezTo>
                    <a:pt x="455" y="97"/>
                    <a:pt x="458" y="95"/>
                    <a:pt x="459" y="92"/>
                  </a:cubicBezTo>
                  <a:cubicBezTo>
                    <a:pt x="458" y="91"/>
                    <a:pt x="457" y="89"/>
                    <a:pt x="457" y="88"/>
                  </a:cubicBezTo>
                  <a:close/>
                  <a:moveTo>
                    <a:pt x="171" y="137"/>
                  </a:moveTo>
                  <a:cubicBezTo>
                    <a:pt x="170" y="139"/>
                    <a:pt x="157" y="135"/>
                    <a:pt x="156" y="132"/>
                  </a:cubicBezTo>
                  <a:cubicBezTo>
                    <a:pt x="155" y="130"/>
                    <a:pt x="174" y="133"/>
                    <a:pt x="171" y="137"/>
                  </a:cubicBezTo>
                  <a:close/>
                  <a:moveTo>
                    <a:pt x="361" y="136"/>
                  </a:moveTo>
                  <a:cubicBezTo>
                    <a:pt x="351" y="136"/>
                    <a:pt x="331" y="131"/>
                    <a:pt x="322" y="140"/>
                  </a:cubicBezTo>
                  <a:cubicBezTo>
                    <a:pt x="314" y="149"/>
                    <a:pt x="320" y="154"/>
                    <a:pt x="316" y="154"/>
                  </a:cubicBezTo>
                  <a:cubicBezTo>
                    <a:pt x="312" y="155"/>
                    <a:pt x="310" y="141"/>
                    <a:pt x="315" y="136"/>
                  </a:cubicBezTo>
                  <a:cubicBezTo>
                    <a:pt x="320" y="131"/>
                    <a:pt x="335" y="129"/>
                    <a:pt x="344" y="132"/>
                  </a:cubicBezTo>
                  <a:cubicBezTo>
                    <a:pt x="353" y="134"/>
                    <a:pt x="370" y="130"/>
                    <a:pt x="372" y="130"/>
                  </a:cubicBezTo>
                  <a:cubicBezTo>
                    <a:pt x="375" y="131"/>
                    <a:pt x="370" y="136"/>
                    <a:pt x="361" y="13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4" name="Freeform 156"/>
            <p:cNvSpPr>
              <a:spLocks noEditPoints="1"/>
            </p:cNvSpPr>
            <p:nvPr/>
          </p:nvSpPr>
          <p:spPr bwMode="auto">
            <a:xfrm>
              <a:off x="4778375" y="898525"/>
              <a:ext cx="3681413" cy="1411288"/>
            </a:xfrm>
            <a:custGeom>
              <a:avLst/>
              <a:gdLst/>
              <a:ahLst/>
              <a:cxnLst>
                <a:cxn ang="0">
                  <a:pos x="814" y="12"/>
                </a:cxn>
                <a:cxn ang="0">
                  <a:pos x="840" y="45"/>
                </a:cxn>
                <a:cxn ang="0">
                  <a:pos x="912" y="61"/>
                </a:cxn>
                <a:cxn ang="0">
                  <a:pos x="822" y="28"/>
                </a:cxn>
                <a:cxn ang="0">
                  <a:pos x="1331" y="168"/>
                </a:cxn>
                <a:cxn ang="0">
                  <a:pos x="1358" y="198"/>
                </a:cxn>
                <a:cxn ang="0">
                  <a:pos x="1388" y="664"/>
                </a:cxn>
                <a:cxn ang="0">
                  <a:pos x="355" y="25"/>
                </a:cxn>
                <a:cxn ang="0">
                  <a:pos x="1886" y="330"/>
                </a:cxn>
                <a:cxn ang="0">
                  <a:pos x="1698" y="277"/>
                </a:cxn>
                <a:cxn ang="0">
                  <a:pos x="1580" y="268"/>
                </a:cxn>
                <a:cxn ang="0">
                  <a:pos x="1412" y="221"/>
                </a:cxn>
                <a:cxn ang="0">
                  <a:pos x="1319" y="241"/>
                </a:cxn>
                <a:cxn ang="0">
                  <a:pos x="1224" y="204"/>
                </a:cxn>
                <a:cxn ang="0">
                  <a:pos x="1101" y="196"/>
                </a:cxn>
                <a:cxn ang="0">
                  <a:pos x="989" y="193"/>
                </a:cxn>
                <a:cxn ang="0">
                  <a:pos x="1007" y="122"/>
                </a:cxn>
                <a:cxn ang="0">
                  <a:pos x="909" y="126"/>
                </a:cxn>
                <a:cxn ang="0">
                  <a:pos x="800" y="148"/>
                </a:cxn>
                <a:cxn ang="0">
                  <a:pos x="764" y="190"/>
                </a:cxn>
                <a:cxn ang="0">
                  <a:pos x="667" y="228"/>
                </a:cxn>
                <a:cxn ang="0">
                  <a:pos x="623" y="257"/>
                </a:cxn>
                <a:cxn ang="0">
                  <a:pos x="630" y="312"/>
                </a:cxn>
                <a:cxn ang="0">
                  <a:pos x="603" y="320"/>
                </a:cxn>
                <a:cxn ang="0">
                  <a:pos x="557" y="231"/>
                </a:cxn>
                <a:cxn ang="0">
                  <a:pos x="468" y="273"/>
                </a:cxn>
                <a:cxn ang="0">
                  <a:pos x="384" y="305"/>
                </a:cxn>
                <a:cxn ang="0">
                  <a:pos x="307" y="312"/>
                </a:cxn>
                <a:cxn ang="0">
                  <a:pos x="230" y="353"/>
                </a:cxn>
                <a:cxn ang="0">
                  <a:pos x="170" y="355"/>
                </a:cxn>
                <a:cxn ang="0">
                  <a:pos x="201" y="292"/>
                </a:cxn>
                <a:cxn ang="0">
                  <a:pos x="100" y="296"/>
                </a:cxn>
                <a:cxn ang="0">
                  <a:pos x="133" y="407"/>
                </a:cxn>
                <a:cxn ang="0">
                  <a:pos x="89" y="497"/>
                </a:cxn>
                <a:cxn ang="0">
                  <a:pos x="134" y="574"/>
                </a:cxn>
                <a:cxn ang="0">
                  <a:pos x="223" y="617"/>
                </a:cxn>
                <a:cxn ang="0">
                  <a:pos x="193" y="682"/>
                </a:cxn>
                <a:cxn ang="0">
                  <a:pos x="326" y="731"/>
                </a:cxn>
                <a:cxn ang="0">
                  <a:pos x="312" y="613"/>
                </a:cxn>
                <a:cxn ang="0">
                  <a:pos x="425" y="599"/>
                </a:cxn>
                <a:cxn ang="0">
                  <a:pos x="472" y="554"/>
                </a:cxn>
                <a:cxn ang="0">
                  <a:pos x="610" y="554"/>
                </a:cxn>
                <a:cxn ang="0">
                  <a:pos x="738" y="612"/>
                </a:cxn>
                <a:cxn ang="0">
                  <a:pos x="849" y="616"/>
                </a:cxn>
                <a:cxn ang="0">
                  <a:pos x="939" y="614"/>
                </a:cxn>
                <a:cxn ang="0">
                  <a:pos x="1099" y="622"/>
                </a:cxn>
                <a:cxn ang="0">
                  <a:pos x="1210" y="615"/>
                </a:cxn>
                <a:cxn ang="0">
                  <a:pos x="1251" y="689"/>
                </a:cxn>
                <a:cxn ang="0">
                  <a:pos x="1365" y="573"/>
                </a:cxn>
                <a:cxn ang="0">
                  <a:pos x="1310" y="530"/>
                </a:cxn>
                <a:cxn ang="0">
                  <a:pos x="1484" y="473"/>
                </a:cxn>
                <a:cxn ang="0">
                  <a:pos x="1584" y="440"/>
                </a:cxn>
                <a:cxn ang="0">
                  <a:pos x="1544" y="494"/>
                </a:cxn>
                <a:cxn ang="0">
                  <a:pos x="1607" y="521"/>
                </a:cxn>
                <a:cxn ang="0">
                  <a:pos x="1697" y="458"/>
                </a:cxn>
                <a:cxn ang="0">
                  <a:pos x="1766" y="373"/>
                </a:cxn>
                <a:cxn ang="0">
                  <a:pos x="1875" y="379"/>
                </a:cxn>
                <a:cxn ang="0">
                  <a:pos x="993" y="567"/>
                </a:cxn>
                <a:cxn ang="0">
                  <a:pos x="386" y="247"/>
                </a:cxn>
                <a:cxn ang="0">
                  <a:pos x="485" y="133"/>
                </a:cxn>
                <a:cxn ang="0">
                  <a:pos x="415" y="39"/>
                </a:cxn>
                <a:cxn ang="0">
                  <a:pos x="464" y="16"/>
                </a:cxn>
              </a:cxnLst>
              <a:rect l="0" t="0" r="r" b="b"/>
              <a:pathLst>
                <a:path w="1926" h="739">
                  <a:moveTo>
                    <a:pt x="29" y="534"/>
                  </a:moveTo>
                  <a:cubicBezTo>
                    <a:pt x="28" y="535"/>
                    <a:pt x="24" y="534"/>
                    <a:pt x="23" y="532"/>
                  </a:cubicBezTo>
                  <a:cubicBezTo>
                    <a:pt x="22" y="530"/>
                    <a:pt x="18" y="531"/>
                    <a:pt x="16" y="531"/>
                  </a:cubicBezTo>
                  <a:cubicBezTo>
                    <a:pt x="16" y="532"/>
                    <a:pt x="17" y="532"/>
                    <a:pt x="18" y="533"/>
                  </a:cubicBezTo>
                  <a:cubicBezTo>
                    <a:pt x="19" y="536"/>
                    <a:pt x="12" y="536"/>
                    <a:pt x="14" y="539"/>
                  </a:cubicBezTo>
                  <a:cubicBezTo>
                    <a:pt x="16" y="542"/>
                    <a:pt x="9" y="542"/>
                    <a:pt x="9" y="539"/>
                  </a:cubicBezTo>
                  <a:cubicBezTo>
                    <a:pt x="9" y="536"/>
                    <a:pt x="1" y="537"/>
                    <a:pt x="1" y="540"/>
                  </a:cubicBezTo>
                  <a:cubicBezTo>
                    <a:pt x="1" y="540"/>
                    <a:pt x="1" y="541"/>
                    <a:pt x="0" y="542"/>
                  </a:cubicBezTo>
                  <a:cubicBezTo>
                    <a:pt x="2" y="543"/>
                    <a:pt x="5" y="544"/>
                    <a:pt x="6" y="544"/>
                  </a:cubicBezTo>
                  <a:cubicBezTo>
                    <a:pt x="7" y="545"/>
                    <a:pt x="27" y="547"/>
                    <a:pt x="35" y="545"/>
                  </a:cubicBezTo>
                  <a:cubicBezTo>
                    <a:pt x="35" y="544"/>
                    <a:pt x="36" y="540"/>
                    <a:pt x="36" y="538"/>
                  </a:cubicBezTo>
                  <a:cubicBezTo>
                    <a:pt x="36" y="536"/>
                    <a:pt x="31" y="534"/>
                    <a:pt x="29" y="534"/>
                  </a:cubicBezTo>
                  <a:close/>
                  <a:moveTo>
                    <a:pt x="814" y="12"/>
                  </a:moveTo>
                  <a:cubicBezTo>
                    <a:pt x="815" y="7"/>
                    <a:pt x="793" y="9"/>
                    <a:pt x="799" y="14"/>
                  </a:cubicBezTo>
                  <a:cubicBezTo>
                    <a:pt x="801" y="16"/>
                    <a:pt x="812" y="17"/>
                    <a:pt x="814" y="12"/>
                  </a:cubicBezTo>
                  <a:close/>
                  <a:moveTo>
                    <a:pt x="512" y="21"/>
                  </a:moveTo>
                  <a:cubicBezTo>
                    <a:pt x="524" y="20"/>
                    <a:pt x="524" y="13"/>
                    <a:pt x="517" y="11"/>
                  </a:cubicBezTo>
                  <a:cubicBezTo>
                    <a:pt x="511" y="10"/>
                    <a:pt x="510" y="15"/>
                    <a:pt x="506" y="15"/>
                  </a:cubicBezTo>
                  <a:cubicBezTo>
                    <a:pt x="503" y="15"/>
                    <a:pt x="490" y="17"/>
                    <a:pt x="493" y="20"/>
                  </a:cubicBezTo>
                  <a:cubicBezTo>
                    <a:pt x="496" y="23"/>
                    <a:pt x="505" y="22"/>
                    <a:pt x="512" y="21"/>
                  </a:cubicBezTo>
                  <a:close/>
                  <a:moveTo>
                    <a:pt x="840" y="45"/>
                  </a:moveTo>
                  <a:cubicBezTo>
                    <a:pt x="840" y="49"/>
                    <a:pt x="829" y="53"/>
                    <a:pt x="832" y="55"/>
                  </a:cubicBezTo>
                  <a:cubicBezTo>
                    <a:pt x="835" y="58"/>
                    <a:pt x="837" y="57"/>
                    <a:pt x="841" y="58"/>
                  </a:cubicBezTo>
                  <a:cubicBezTo>
                    <a:pt x="844" y="58"/>
                    <a:pt x="846" y="67"/>
                    <a:pt x="852" y="65"/>
                  </a:cubicBezTo>
                  <a:cubicBezTo>
                    <a:pt x="858" y="64"/>
                    <a:pt x="874" y="72"/>
                    <a:pt x="884" y="72"/>
                  </a:cubicBezTo>
                  <a:cubicBezTo>
                    <a:pt x="893" y="72"/>
                    <a:pt x="894" y="64"/>
                    <a:pt x="891" y="64"/>
                  </a:cubicBezTo>
                  <a:cubicBezTo>
                    <a:pt x="888" y="63"/>
                    <a:pt x="891" y="59"/>
                    <a:pt x="896" y="51"/>
                  </a:cubicBezTo>
                  <a:cubicBezTo>
                    <a:pt x="902" y="43"/>
                    <a:pt x="880" y="38"/>
                    <a:pt x="880" y="44"/>
                  </a:cubicBezTo>
                  <a:cubicBezTo>
                    <a:pt x="880" y="50"/>
                    <a:pt x="873" y="42"/>
                    <a:pt x="871" y="39"/>
                  </a:cubicBezTo>
                  <a:cubicBezTo>
                    <a:pt x="869" y="35"/>
                    <a:pt x="840" y="42"/>
                    <a:pt x="840" y="45"/>
                  </a:cubicBezTo>
                  <a:close/>
                  <a:moveTo>
                    <a:pt x="576" y="206"/>
                  </a:moveTo>
                  <a:cubicBezTo>
                    <a:pt x="580" y="207"/>
                    <a:pt x="592" y="205"/>
                    <a:pt x="593" y="202"/>
                  </a:cubicBezTo>
                  <a:cubicBezTo>
                    <a:pt x="595" y="200"/>
                    <a:pt x="589" y="197"/>
                    <a:pt x="581" y="197"/>
                  </a:cubicBezTo>
                  <a:cubicBezTo>
                    <a:pt x="573" y="197"/>
                    <a:pt x="572" y="206"/>
                    <a:pt x="576" y="206"/>
                  </a:cubicBezTo>
                  <a:close/>
                  <a:moveTo>
                    <a:pt x="673" y="211"/>
                  </a:moveTo>
                  <a:cubicBezTo>
                    <a:pt x="679" y="214"/>
                    <a:pt x="683" y="213"/>
                    <a:pt x="682" y="208"/>
                  </a:cubicBezTo>
                  <a:cubicBezTo>
                    <a:pt x="681" y="202"/>
                    <a:pt x="669" y="209"/>
                    <a:pt x="673" y="211"/>
                  </a:cubicBezTo>
                  <a:close/>
                  <a:moveTo>
                    <a:pt x="892" y="92"/>
                  </a:moveTo>
                  <a:cubicBezTo>
                    <a:pt x="896" y="95"/>
                    <a:pt x="911" y="89"/>
                    <a:pt x="921" y="89"/>
                  </a:cubicBezTo>
                  <a:cubicBezTo>
                    <a:pt x="931" y="90"/>
                    <a:pt x="959" y="82"/>
                    <a:pt x="960" y="76"/>
                  </a:cubicBezTo>
                  <a:cubicBezTo>
                    <a:pt x="961" y="71"/>
                    <a:pt x="950" y="71"/>
                    <a:pt x="946" y="67"/>
                  </a:cubicBezTo>
                  <a:cubicBezTo>
                    <a:pt x="941" y="62"/>
                    <a:pt x="932" y="66"/>
                    <a:pt x="929" y="70"/>
                  </a:cubicBezTo>
                  <a:cubicBezTo>
                    <a:pt x="927" y="74"/>
                    <a:pt x="924" y="70"/>
                    <a:pt x="931" y="64"/>
                  </a:cubicBezTo>
                  <a:cubicBezTo>
                    <a:pt x="937" y="58"/>
                    <a:pt x="924" y="53"/>
                    <a:pt x="924" y="57"/>
                  </a:cubicBezTo>
                  <a:cubicBezTo>
                    <a:pt x="924" y="61"/>
                    <a:pt x="912" y="57"/>
                    <a:pt x="912" y="61"/>
                  </a:cubicBezTo>
                  <a:cubicBezTo>
                    <a:pt x="912" y="65"/>
                    <a:pt x="908" y="66"/>
                    <a:pt x="908" y="70"/>
                  </a:cubicBezTo>
                  <a:cubicBezTo>
                    <a:pt x="908" y="74"/>
                    <a:pt x="900" y="68"/>
                    <a:pt x="900" y="76"/>
                  </a:cubicBezTo>
                  <a:cubicBezTo>
                    <a:pt x="899" y="85"/>
                    <a:pt x="887" y="89"/>
                    <a:pt x="892" y="92"/>
                  </a:cubicBezTo>
                  <a:close/>
                  <a:moveTo>
                    <a:pt x="822" y="36"/>
                  </a:moveTo>
                  <a:cubicBezTo>
                    <a:pt x="829" y="39"/>
                    <a:pt x="826" y="40"/>
                    <a:pt x="820" y="40"/>
                  </a:cubicBezTo>
                  <a:cubicBezTo>
                    <a:pt x="813" y="40"/>
                    <a:pt x="807" y="42"/>
                    <a:pt x="812" y="44"/>
                  </a:cubicBezTo>
                  <a:cubicBezTo>
                    <a:pt x="815" y="46"/>
                    <a:pt x="815" y="49"/>
                    <a:pt x="822" y="51"/>
                  </a:cubicBezTo>
                  <a:cubicBezTo>
                    <a:pt x="829" y="53"/>
                    <a:pt x="836" y="47"/>
                    <a:pt x="835" y="43"/>
                  </a:cubicBezTo>
                  <a:cubicBezTo>
                    <a:pt x="834" y="39"/>
                    <a:pt x="859" y="35"/>
                    <a:pt x="866" y="34"/>
                  </a:cubicBezTo>
                  <a:cubicBezTo>
                    <a:pt x="873" y="32"/>
                    <a:pt x="862" y="25"/>
                    <a:pt x="869" y="24"/>
                  </a:cubicBezTo>
                  <a:cubicBezTo>
                    <a:pt x="876" y="24"/>
                    <a:pt x="873" y="20"/>
                    <a:pt x="864" y="19"/>
                  </a:cubicBezTo>
                  <a:cubicBezTo>
                    <a:pt x="855" y="18"/>
                    <a:pt x="859" y="10"/>
                    <a:pt x="856" y="7"/>
                  </a:cubicBezTo>
                  <a:cubicBezTo>
                    <a:pt x="853" y="5"/>
                    <a:pt x="851" y="11"/>
                    <a:pt x="840" y="13"/>
                  </a:cubicBezTo>
                  <a:cubicBezTo>
                    <a:pt x="828" y="15"/>
                    <a:pt x="822" y="18"/>
                    <a:pt x="827" y="21"/>
                  </a:cubicBezTo>
                  <a:cubicBezTo>
                    <a:pt x="832" y="23"/>
                    <a:pt x="827" y="29"/>
                    <a:pt x="822" y="28"/>
                  </a:cubicBezTo>
                  <a:cubicBezTo>
                    <a:pt x="817" y="28"/>
                    <a:pt x="816" y="33"/>
                    <a:pt x="822" y="36"/>
                  </a:cubicBezTo>
                  <a:close/>
                  <a:moveTo>
                    <a:pt x="1423" y="161"/>
                  </a:moveTo>
                  <a:cubicBezTo>
                    <a:pt x="1431" y="161"/>
                    <a:pt x="1435" y="169"/>
                    <a:pt x="1450" y="170"/>
                  </a:cubicBezTo>
                  <a:cubicBezTo>
                    <a:pt x="1465" y="171"/>
                    <a:pt x="1477" y="168"/>
                    <a:pt x="1477" y="165"/>
                  </a:cubicBezTo>
                  <a:cubicBezTo>
                    <a:pt x="1477" y="161"/>
                    <a:pt x="1463" y="156"/>
                    <a:pt x="1459" y="159"/>
                  </a:cubicBezTo>
                  <a:cubicBezTo>
                    <a:pt x="1454" y="162"/>
                    <a:pt x="1451" y="155"/>
                    <a:pt x="1446" y="156"/>
                  </a:cubicBezTo>
                  <a:cubicBezTo>
                    <a:pt x="1440" y="158"/>
                    <a:pt x="1433" y="158"/>
                    <a:pt x="1430" y="153"/>
                  </a:cubicBezTo>
                  <a:cubicBezTo>
                    <a:pt x="1428" y="148"/>
                    <a:pt x="1419" y="160"/>
                    <a:pt x="1423" y="161"/>
                  </a:cubicBezTo>
                  <a:close/>
                  <a:moveTo>
                    <a:pt x="1795" y="254"/>
                  </a:moveTo>
                  <a:cubicBezTo>
                    <a:pt x="1801" y="257"/>
                    <a:pt x="1805" y="250"/>
                    <a:pt x="1811" y="254"/>
                  </a:cubicBezTo>
                  <a:cubicBezTo>
                    <a:pt x="1816" y="257"/>
                    <a:pt x="1829" y="252"/>
                    <a:pt x="1834" y="251"/>
                  </a:cubicBezTo>
                  <a:cubicBezTo>
                    <a:pt x="1840" y="250"/>
                    <a:pt x="1837" y="243"/>
                    <a:pt x="1822" y="241"/>
                  </a:cubicBezTo>
                  <a:cubicBezTo>
                    <a:pt x="1807" y="239"/>
                    <a:pt x="1788" y="250"/>
                    <a:pt x="1795" y="254"/>
                  </a:cubicBezTo>
                  <a:close/>
                  <a:moveTo>
                    <a:pt x="1322" y="161"/>
                  </a:moveTo>
                  <a:cubicBezTo>
                    <a:pt x="1326" y="163"/>
                    <a:pt x="1328" y="166"/>
                    <a:pt x="1331" y="168"/>
                  </a:cubicBezTo>
                  <a:cubicBezTo>
                    <a:pt x="1333" y="171"/>
                    <a:pt x="1343" y="167"/>
                    <a:pt x="1347" y="166"/>
                  </a:cubicBezTo>
                  <a:cubicBezTo>
                    <a:pt x="1351" y="164"/>
                    <a:pt x="1352" y="172"/>
                    <a:pt x="1358" y="168"/>
                  </a:cubicBezTo>
                  <a:cubicBezTo>
                    <a:pt x="1364" y="164"/>
                    <a:pt x="1371" y="166"/>
                    <a:pt x="1378" y="166"/>
                  </a:cubicBezTo>
                  <a:cubicBezTo>
                    <a:pt x="1385" y="166"/>
                    <a:pt x="1377" y="157"/>
                    <a:pt x="1377" y="153"/>
                  </a:cubicBezTo>
                  <a:cubicBezTo>
                    <a:pt x="1377" y="149"/>
                    <a:pt x="1386" y="151"/>
                    <a:pt x="1383" y="155"/>
                  </a:cubicBezTo>
                  <a:cubicBezTo>
                    <a:pt x="1380" y="158"/>
                    <a:pt x="1387" y="166"/>
                    <a:pt x="1398" y="165"/>
                  </a:cubicBezTo>
                  <a:cubicBezTo>
                    <a:pt x="1408" y="164"/>
                    <a:pt x="1400" y="158"/>
                    <a:pt x="1406" y="155"/>
                  </a:cubicBezTo>
                  <a:cubicBezTo>
                    <a:pt x="1411" y="153"/>
                    <a:pt x="1410" y="150"/>
                    <a:pt x="1403" y="146"/>
                  </a:cubicBezTo>
                  <a:cubicBezTo>
                    <a:pt x="1395" y="141"/>
                    <a:pt x="1385" y="144"/>
                    <a:pt x="1378" y="141"/>
                  </a:cubicBezTo>
                  <a:cubicBezTo>
                    <a:pt x="1371" y="138"/>
                    <a:pt x="1363" y="138"/>
                    <a:pt x="1362" y="145"/>
                  </a:cubicBezTo>
                  <a:cubicBezTo>
                    <a:pt x="1362" y="152"/>
                    <a:pt x="1348" y="137"/>
                    <a:pt x="1341" y="135"/>
                  </a:cubicBezTo>
                  <a:cubicBezTo>
                    <a:pt x="1333" y="132"/>
                    <a:pt x="1311" y="155"/>
                    <a:pt x="1322" y="161"/>
                  </a:cubicBezTo>
                  <a:close/>
                  <a:moveTo>
                    <a:pt x="1391" y="204"/>
                  </a:moveTo>
                  <a:cubicBezTo>
                    <a:pt x="1397" y="202"/>
                    <a:pt x="1387" y="191"/>
                    <a:pt x="1377" y="190"/>
                  </a:cubicBezTo>
                  <a:cubicBezTo>
                    <a:pt x="1366" y="188"/>
                    <a:pt x="1357" y="196"/>
                    <a:pt x="1358" y="198"/>
                  </a:cubicBezTo>
                  <a:cubicBezTo>
                    <a:pt x="1361" y="203"/>
                    <a:pt x="1385" y="205"/>
                    <a:pt x="1391" y="204"/>
                  </a:cubicBezTo>
                  <a:close/>
                  <a:moveTo>
                    <a:pt x="1365" y="182"/>
                  </a:moveTo>
                  <a:cubicBezTo>
                    <a:pt x="1365" y="177"/>
                    <a:pt x="1347" y="183"/>
                    <a:pt x="1354" y="186"/>
                  </a:cubicBezTo>
                  <a:cubicBezTo>
                    <a:pt x="1358" y="187"/>
                    <a:pt x="1365" y="187"/>
                    <a:pt x="1365" y="182"/>
                  </a:cubicBezTo>
                  <a:close/>
                  <a:moveTo>
                    <a:pt x="1389" y="589"/>
                  </a:moveTo>
                  <a:cubicBezTo>
                    <a:pt x="1385" y="579"/>
                    <a:pt x="1394" y="570"/>
                    <a:pt x="1387" y="565"/>
                  </a:cubicBezTo>
                  <a:cubicBezTo>
                    <a:pt x="1381" y="560"/>
                    <a:pt x="1383" y="549"/>
                    <a:pt x="1380" y="551"/>
                  </a:cubicBezTo>
                  <a:cubicBezTo>
                    <a:pt x="1377" y="553"/>
                    <a:pt x="1380" y="562"/>
                    <a:pt x="1375" y="563"/>
                  </a:cubicBezTo>
                  <a:cubicBezTo>
                    <a:pt x="1369" y="564"/>
                    <a:pt x="1374" y="569"/>
                    <a:pt x="1372" y="575"/>
                  </a:cubicBezTo>
                  <a:cubicBezTo>
                    <a:pt x="1370" y="582"/>
                    <a:pt x="1373" y="592"/>
                    <a:pt x="1376" y="598"/>
                  </a:cubicBezTo>
                  <a:cubicBezTo>
                    <a:pt x="1379" y="604"/>
                    <a:pt x="1372" y="636"/>
                    <a:pt x="1375" y="641"/>
                  </a:cubicBezTo>
                  <a:cubicBezTo>
                    <a:pt x="1378" y="646"/>
                    <a:pt x="1371" y="670"/>
                    <a:pt x="1373" y="673"/>
                  </a:cubicBezTo>
                  <a:cubicBezTo>
                    <a:pt x="1377" y="677"/>
                    <a:pt x="1374" y="666"/>
                    <a:pt x="1380" y="665"/>
                  </a:cubicBezTo>
                  <a:cubicBezTo>
                    <a:pt x="1386" y="664"/>
                    <a:pt x="1386" y="672"/>
                    <a:pt x="1390" y="674"/>
                  </a:cubicBezTo>
                  <a:cubicBezTo>
                    <a:pt x="1394" y="675"/>
                    <a:pt x="1391" y="663"/>
                    <a:pt x="1388" y="664"/>
                  </a:cubicBezTo>
                  <a:cubicBezTo>
                    <a:pt x="1385" y="664"/>
                    <a:pt x="1382" y="656"/>
                    <a:pt x="1380" y="650"/>
                  </a:cubicBezTo>
                  <a:cubicBezTo>
                    <a:pt x="1379" y="645"/>
                    <a:pt x="1384" y="639"/>
                    <a:pt x="1384" y="632"/>
                  </a:cubicBezTo>
                  <a:cubicBezTo>
                    <a:pt x="1384" y="625"/>
                    <a:pt x="1392" y="626"/>
                    <a:pt x="1397" y="631"/>
                  </a:cubicBezTo>
                  <a:cubicBezTo>
                    <a:pt x="1402" y="636"/>
                    <a:pt x="1403" y="632"/>
                    <a:pt x="1401" y="629"/>
                  </a:cubicBezTo>
                  <a:cubicBezTo>
                    <a:pt x="1399" y="625"/>
                    <a:pt x="1392" y="598"/>
                    <a:pt x="1389" y="589"/>
                  </a:cubicBezTo>
                  <a:close/>
                  <a:moveTo>
                    <a:pt x="326" y="292"/>
                  </a:moveTo>
                  <a:cubicBezTo>
                    <a:pt x="335" y="300"/>
                    <a:pt x="343" y="288"/>
                    <a:pt x="347" y="287"/>
                  </a:cubicBezTo>
                  <a:cubicBezTo>
                    <a:pt x="351" y="287"/>
                    <a:pt x="344" y="282"/>
                    <a:pt x="337" y="280"/>
                  </a:cubicBezTo>
                  <a:cubicBezTo>
                    <a:pt x="330" y="278"/>
                    <a:pt x="319" y="285"/>
                    <a:pt x="326" y="292"/>
                  </a:cubicBezTo>
                  <a:close/>
                  <a:moveTo>
                    <a:pt x="340" y="22"/>
                  </a:moveTo>
                  <a:cubicBezTo>
                    <a:pt x="345" y="26"/>
                    <a:pt x="327" y="25"/>
                    <a:pt x="325" y="28"/>
                  </a:cubicBezTo>
                  <a:cubicBezTo>
                    <a:pt x="323" y="31"/>
                    <a:pt x="312" y="30"/>
                    <a:pt x="314" y="34"/>
                  </a:cubicBezTo>
                  <a:cubicBezTo>
                    <a:pt x="316" y="38"/>
                    <a:pt x="333" y="38"/>
                    <a:pt x="333" y="35"/>
                  </a:cubicBezTo>
                  <a:cubicBezTo>
                    <a:pt x="333" y="32"/>
                    <a:pt x="342" y="35"/>
                    <a:pt x="342" y="32"/>
                  </a:cubicBezTo>
                  <a:cubicBezTo>
                    <a:pt x="342" y="29"/>
                    <a:pt x="346" y="25"/>
                    <a:pt x="355" y="25"/>
                  </a:cubicBezTo>
                  <a:cubicBezTo>
                    <a:pt x="365" y="24"/>
                    <a:pt x="365" y="21"/>
                    <a:pt x="356" y="17"/>
                  </a:cubicBezTo>
                  <a:cubicBezTo>
                    <a:pt x="347" y="13"/>
                    <a:pt x="336" y="19"/>
                    <a:pt x="340" y="22"/>
                  </a:cubicBezTo>
                  <a:close/>
                  <a:moveTo>
                    <a:pt x="309" y="25"/>
                  </a:moveTo>
                  <a:cubicBezTo>
                    <a:pt x="317" y="18"/>
                    <a:pt x="327" y="25"/>
                    <a:pt x="328" y="22"/>
                  </a:cubicBezTo>
                  <a:cubicBezTo>
                    <a:pt x="329" y="18"/>
                    <a:pt x="314" y="17"/>
                    <a:pt x="308" y="20"/>
                  </a:cubicBezTo>
                  <a:cubicBezTo>
                    <a:pt x="302" y="23"/>
                    <a:pt x="289" y="21"/>
                    <a:pt x="291" y="25"/>
                  </a:cubicBezTo>
                  <a:cubicBezTo>
                    <a:pt x="292" y="27"/>
                    <a:pt x="301" y="32"/>
                    <a:pt x="309" y="25"/>
                  </a:cubicBezTo>
                  <a:close/>
                  <a:moveTo>
                    <a:pt x="1036" y="176"/>
                  </a:moveTo>
                  <a:cubicBezTo>
                    <a:pt x="1034" y="178"/>
                    <a:pt x="1027" y="178"/>
                    <a:pt x="1029" y="181"/>
                  </a:cubicBezTo>
                  <a:cubicBezTo>
                    <a:pt x="1032" y="185"/>
                    <a:pt x="1049" y="183"/>
                    <a:pt x="1049" y="178"/>
                  </a:cubicBezTo>
                  <a:cubicBezTo>
                    <a:pt x="1050" y="172"/>
                    <a:pt x="1037" y="173"/>
                    <a:pt x="1036" y="176"/>
                  </a:cubicBezTo>
                  <a:close/>
                  <a:moveTo>
                    <a:pt x="1923" y="348"/>
                  </a:moveTo>
                  <a:cubicBezTo>
                    <a:pt x="1920" y="347"/>
                    <a:pt x="1909" y="340"/>
                    <a:pt x="1906" y="337"/>
                  </a:cubicBezTo>
                  <a:cubicBezTo>
                    <a:pt x="1904" y="333"/>
                    <a:pt x="1891" y="331"/>
                    <a:pt x="1891" y="333"/>
                  </a:cubicBezTo>
                  <a:cubicBezTo>
                    <a:pt x="1891" y="335"/>
                    <a:pt x="1887" y="332"/>
                    <a:pt x="1886" y="330"/>
                  </a:cubicBezTo>
                  <a:cubicBezTo>
                    <a:pt x="1885" y="328"/>
                    <a:pt x="1871" y="328"/>
                    <a:pt x="1871" y="330"/>
                  </a:cubicBezTo>
                  <a:cubicBezTo>
                    <a:pt x="1871" y="332"/>
                    <a:pt x="1874" y="333"/>
                    <a:pt x="1876" y="335"/>
                  </a:cubicBezTo>
                  <a:cubicBezTo>
                    <a:pt x="1878" y="338"/>
                    <a:pt x="1873" y="339"/>
                    <a:pt x="1874" y="342"/>
                  </a:cubicBezTo>
                  <a:cubicBezTo>
                    <a:pt x="1875" y="345"/>
                    <a:pt x="1869" y="341"/>
                    <a:pt x="1867" y="339"/>
                  </a:cubicBezTo>
                  <a:cubicBezTo>
                    <a:pt x="1865" y="338"/>
                    <a:pt x="1866" y="331"/>
                    <a:pt x="1867" y="328"/>
                  </a:cubicBezTo>
                  <a:cubicBezTo>
                    <a:pt x="1867" y="324"/>
                    <a:pt x="1863" y="325"/>
                    <a:pt x="1862" y="322"/>
                  </a:cubicBezTo>
                  <a:cubicBezTo>
                    <a:pt x="1862" y="318"/>
                    <a:pt x="1847" y="312"/>
                    <a:pt x="1841" y="309"/>
                  </a:cubicBezTo>
                  <a:cubicBezTo>
                    <a:pt x="1834" y="306"/>
                    <a:pt x="1826" y="304"/>
                    <a:pt x="1824" y="301"/>
                  </a:cubicBezTo>
                  <a:cubicBezTo>
                    <a:pt x="1822" y="297"/>
                    <a:pt x="1810" y="297"/>
                    <a:pt x="1806" y="292"/>
                  </a:cubicBezTo>
                  <a:cubicBezTo>
                    <a:pt x="1802" y="288"/>
                    <a:pt x="1783" y="280"/>
                    <a:pt x="1775" y="279"/>
                  </a:cubicBezTo>
                  <a:cubicBezTo>
                    <a:pt x="1766" y="279"/>
                    <a:pt x="1768" y="274"/>
                    <a:pt x="1764" y="275"/>
                  </a:cubicBezTo>
                  <a:cubicBezTo>
                    <a:pt x="1760" y="276"/>
                    <a:pt x="1743" y="275"/>
                    <a:pt x="1738" y="274"/>
                  </a:cubicBezTo>
                  <a:cubicBezTo>
                    <a:pt x="1732" y="273"/>
                    <a:pt x="1731" y="277"/>
                    <a:pt x="1727" y="276"/>
                  </a:cubicBezTo>
                  <a:cubicBezTo>
                    <a:pt x="1724" y="274"/>
                    <a:pt x="1704" y="267"/>
                    <a:pt x="1701" y="270"/>
                  </a:cubicBezTo>
                  <a:cubicBezTo>
                    <a:pt x="1699" y="272"/>
                    <a:pt x="1700" y="276"/>
                    <a:pt x="1698" y="277"/>
                  </a:cubicBezTo>
                  <a:cubicBezTo>
                    <a:pt x="1695" y="278"/>
                    <a:pt x="1698" y="281"/>
                    <a:pt x="1703" y="286"/>
                  </a:cubicBezTo>
                  <a:cubicBezTo>
                    <a:pt x="1709" y="291"/>
                    <a:pt x="1705" y="295"/>
                    <a:pt x="1700" y="297"/>
                  </a:cubicBezTo>
                  <a:cubicBezTo>
                    <a:pt x="1695" y="299"/>
                    <a:pt x="1687" y="295"/>
                    <a:pt x="1685" y="291"/>
                  </a:cubicBezTo>
                  <a:cubicBezTo>
                    <a:pt x="1682" y="287"/>
                    <a:pt x="1676" y="289"/>
                    <a:pt x="1674" y="284"/>
                  </a:cubicBezTo>
                  <a:cubicBezTo>
                    <a:pt x="1672" y="279"/>
                    <a:pt x="1676" y="278"/>
                    <a:pt x="1679" y="281"/>
                  </a:cubicBezTo>
                  <a:cubicBezTo>
                    <a:pt x="1683" y="284"/>
                    <a:pt x="1687" y="281"/>
                    <a:pt x="1688" y="278"/>
                  </a:cubicBezTo>
                  <a:cubicBezTo>
                    <a:pt x="1688" y="274"/>
                    <a:pt x="1679" y="272"/>
                    <a:pt x="1673" y="272"/>
                  </a:cubicBezTo>
                  <a:cubicBezTo>
                    <a:pt x="1668" y="272"/>
                    <a:pt x="1665" y="279"/>
                    <a:pt x="1660" y="282"/>
                  </a:cubicBezTo>
                  <a:cubicBezTo>
                    <a:pt x="1655" y="285"/>
                    <a:pt x="1634" y="281"/>
                    <a:pt x="1632" y="279"/>
                  </a:cubicBezTo>
                  <a:cubicBezTo>
                    <a:pt x="1630" y="277"/>
                    <a:pt x="1601" y="279"/>
                    <a:pt x="1598" y="281"/>
                  </a:cubicBezTo>
                  <a:cubicBezTo>
                    <a:pt x="1595" y="283"/>
                    <a:pt x="1597" y="291"/>
                    <a:pt x="1596" y="292"/>
                  </a:cubicBezTo>
                  <a:cubicBezTo>
                    <a:pt x="1594" y="292"/>
                    <a:pt x="1593" y="283"/>
                    <a:pt x="1593" y="281"/>
                  </a:cubicBezTo>
                  <a:cubicBezTo>
                    <a:pt x="1593" y="279"/>
                    <a:pt x="1589" y="278"/>
                    <a:pt x="1584" y="278"/>
                  </a:cubicBezTo>
                  <a:cubicBezTo>
                    <a:pt x="1579" y="278"/>
                    <a:pt x="1576" y="278"/>
                    <a:pt x="1578" y="275"/>
                  </a:cubicBezTo>
                  <a:cubicBezTo>
                    <a:pt x="1580" y="273"/>
                    <a:pt x="1576" y="271"/>
                    <a:pt x="1580" y="268"/>
                  </a:cubicBezTo>
                  <a:cubicBezTo>
                    <a:pt x="1584" y="265"/>
                    <a:pt x="1573" y="257"/>
                    <a:pt x="1562" y="252"/>
                  </a:cubicBezTo>
                  <a:cubicBezTo>
                    <a:pt x="1551" y="248"/>
                    <a:pt x="1526" y="250"/>
                    <a:pt x="1519" y="252"/>
                  </a:cubicBezTo>
                  <a:cubicBezTo>
                    <a:pt x="1512" y="254"/>
                    <a:pt x="1499" y="254"/>
                    <a:pt x="1493" y="254"/>
                  </a:cubicBezTo>
                  <a:cubicBezTo>
                    <a:pt x="1486" y="254"/>
                    <a:pt x="1491" y="251"/>
                    <a:pt x="1490" y="248"/>
                  </a:cubicBezTo>
                  <a:cubicBezTo>
                    <a:pt x="1488" y="245"/>
                    <a:pt x="1477" y="242"/>
                    <a:pt x="1475" y="244"/>
                  </a:cubicBezTo>
                  <a:cubicBezTo>
                    <a:pt x="1474" y="247"/>
                    <a:pt x="1471" y="244"/>
                    <a:pt x="1471" y="242"/>
                  </a:cubicBezTo>
                  <a:cubicBezTo>
                    <a:pt x="1471" y="241"/>
                    <a:pt x="1461" y="237"/>
                    <a:pt x="1457" y="238"/>
                  </a:cubicBezTo>
                  <a:cubicBezTo>
                    <a:pt x="1453" y="239"/>
                    <a:pt x="1451" y="234"/>
                    <a:pt x="1456" y="234"/>
                  </a:cubicBezTo>
                  <a:cubicBezTo>
                    <a:pt x="1460" y="234"/>
                    <a:pt x="1468" y="235"/>
                    <a:pt x="1465" y="230"/>
                  </a:cubicBezTo>
                  <a:cubicBezTo>
                    <a:pt x="1461" y="224"/>
                    <a:pt x="1431" y="223"/>
                    <a:pt x="1429" y="224"/>
                  </a:cubicBezTo>
                  <a:cubicBezTo>
                    <a:pt x="1426" y="225"/>
                    <a:pt x="1428" y="229"/>
                    <a:pt x="1422" y="235"/>
                  </a:cubicBezTo>
                  <a:cubicBezTo>
                    <a:pt x="1415" y="241"/>
                    <a:pt x="1409" y="237"/>
                    <a:pt x="1410" y="234"/>
                  </a:cubicBezTo>
                  <a:cubicBezTo>
                    <a:pt x="1411" y="231"/>
                    <a:pt x="1419" y="231"/>
                    <a:pt x="1419" y="228"/>
                  </a:cubicBezTo>
                  <a:cubicBezTo>
                    <a:pt x="1419" y="225"/>
                    <a:pt x="1408" y="227"/>
                    <a:pt x="1406" y="224"/>
                  </a:cubicBezTo>
                  <a:cubicBezTo>
                    <a:pt x="1404" y="222"/>
                    <a:pt x="1408" y="220"/>
                    <a:pt x="1412" y="221"/>
                  </a:cubicBezTo>
                  <a:cubicBezTo>
                    <a:pt x="1416" y="223"/>
                    <a:pt x="1423" y="223"/>
                    <a:pt x="1424" y="221"/>
                  </a:cubicBezTo>
                  <a:cubicBezTo>
                    <a:pt x="1424" y="220"/>
                    <a:pt x="1420" y="219"/>
                    <a:pt x="1413" y="218"/>
                  </a:cubicBezTo>
                  <a:cubicBezTo>
                    <a:pt x="1406" y="217"/>
                    <a:pt x="1390" y="213"/>
                    <a:pt x="1382" y="214"/>
                  </a:cubicBezTo>
                  <a:cubicBezTo>
                    <a:pt x="1373" y="215"/>
                    <a:pt x="1369" y="211"/>
                    <a:pt x="1365" y="210"/>
                  </a:cubicBezTo>
                  <a:cubicBezTo>
                    <a:pt x="1360" y="210"/>
                    <a:pt x="1360" y="213"/>
                    <a:pt x="1362" y="216"/>
                  </a:cubicBezTo>
                  <a:cubicBezTo>
                    <a:pt x="1364" y="218"/>
                    <a:pt x="1358" y="220"/>
                    <a:pt x="1352" y="219"/>
                  </a:cubicBezTo>
                  <a:cubicBezTo>
                    <a:pt x="1347" y="218"/>
                    <a:pt x="1339" y="222"/>
                    <a:pt x="1342" y="226"/>
                  </a:cubicBezTo>
                  <a:cubicBezTo>
                    <a:pt x="1345" y="230"/>
                    <a:pt x="1348" y="225"/>
                    <a:pt x="1351" y="226"/>
                  </a:cubicBezTo>
                  <a:cubicBezTo>
                    <a:pt x="1353" y="228"/>
                    <a:pt x="1344" y="230"/>
                    <a:pt x="1348" y="232"/>
                  </a:cubicBezTo>
                  <a:cubicBezTo>
                    <a:pt x="1352" y="234"/>
                    <a:pt x="1351" y="238"/>
                    <a:pt x="1351" y="240"/>
                  </a:cubicBezTo>
                  <a:cubicBezTo>
                    <a:pt x="1351" y="242"/>
                    <a:pt x="1345" y="243"/>
                    <a:pt x="1342" y="240"/>
                  </a:cubicBezTo>
                  <a:cubicBezTo>
                    <a:pt x="1340" y="237"/>
                    <a:pt x="1336" y="240"/>
                    <a:pt x="1331" y="239"/>
                  </a:cubicBezTo>
                  <a:cubicBezTo>
                    <a:pt x="1327" y="239"/>
                    <a:pt x="1323" y="241"/>
                    <a:pt x="1328" y="242"/>
                  </a:cubicBezTo>
                  <a:cubicBezTo>
                    <a:pt x="1333" y="242"/>
                    <a:pt x="1335" y="246"/>
                    <a:pt x="1328" y="246"/>
                  </a:cubicBezTo>
                  <a:cubicBezTo>
                    <a:pt x="1322" y="247"/>
                    <a:pt x="1323" y="240"/>
                    <a:pt x="1319" y="241"/>
                  </a:cubicBezTo>
                  <a:cubicBezTo>
                    <a:pt x="1315" y="242"/>
                    <a:pt x="1307" y="238"/>
                    <a:pt x="1302" y="238"/>
                  </a:cubicBezTo>
                  <a:cubicBezTo>
                    <a:pt x="1297" y="238"/>
                    <a:pt x="1295" y="242"/>
                    <a:pt x="1289" y="242"/>
                  </a:cubicBezTo>
                  <a:cubicBezTo>
                    <a:pt x="1283" y="243"/>
                    <a:pt x="1274" y="239"/>
                    <a:pt x="1272" y="236"/>
                  </a:cubicBezTo>
                  <a:cubicBezTo>
                    <a:pt x="1269" y="232"/>
                    <a:pt x="1269" y="231"/>
                    <a:pt x="1266" y="235"/>
                  </a:cubicBezTo>
                  <a:cubicBezTo>
                    <a:pt x="1263" y="239"/>
                    <a:pt x="1262" y="246"/>
                    <a:pt x="1259" y="247"/>
                  </a:cubicBezTo>
                  <a:cubicBezTo>
                    <a:pt x="1256" y="247"/>
                    <a:pt x="1255" y="254"/>
                    <a:pt x="1252" y="256"/>
                  </a:cubicBezTo>
                  <a:cubicBezTo>
                    <a:pt x="1249" y="257"/>
                    <a:pt x="1249" y="253"/>
                    <a:pt x="1245" y="253"/>
                  </a:cubicBezTo>
                  <a:cubicBezTo>
                    <a:pt x="1241" y="254"/>
                    <a:pt x="1229" y="242"/>
                    <a:pt x="1228" y="238"/>
                  </a:cubicBezTo>
                  <a:cubicBezTo>
                    <a:pt x="1228" y="235"/>
                    <a:pt x="1220" y="228"/>
                    <a:pt x="1218" y="227"/>
                  </a:cubicBezTo>
                  <a:cubicBezTo>
                    <a:pt x="1216" y="225"/>
                    <a:pt x="1220" y="225"/>
                    <a:pt x="1223" y="227"/>
                  </a:cubicBezTo>
                  <a:cubicBezTo>
                    <a:pt x="1225" y="229"/>
                    <a:pt x="1228" y="229"/>
                    <a:pt x="1231" y="228"/>
                  </a:cubicBezTo>
                  <a:cubicBezTo>
                    <a:pt x="1233" y="226"/>
                    <a:pt x="1233" y="220"/>
                    <a:pt x="1229" y="220"/>
                  </a:cubicBezTo>
                  <a:cubicBezTo>
                    <a:pt x="1224" y="220"/>
                    <a:pt x="1226" y="216"/>
                    <a:pt x="1228" y="216"/>
                  </a:cubicBezTo>
                  <a:cubicBezTo>
                    <a:pt x="1230" y="215"/>
                    <a:pt x="1223" y="208"/>
                    <a:pt x="1226" y="208"/>
                  </a:cubicBezTo>
                  <a:cubicBezTo>
                    <a:pt x="1228" y="207"/>
                    <a:pt x="1227" y="204"/>
                    <a:pt x="1224" y="204"/>
                  </a:cubicBezTo>
                  <a:cubicBezTo>
                    <a:pt x="1220" y="203"/>
                    <a:pt x="1216" y="200"/>
                    <a:pt x="1216" y="198"/>
                  </a:cubicBezTo>
                  <a:cubicBezTo>
                    <a:pt x="1216" y="197"/>
                    <a:pt x="1200" y="196"/>
                    <a:pt x="1201" y="199"/>
                  </a:cubicBezTo>
                  <a:cubicBezTo>
                    <a:pt x="1202" y="201"/>
                    <a:pt x="1196" y="200"/>
                    <a:pt x="1197" y="198"/>
                  </a:cubicBezTo>
                  <a:cubicBezTo>
                    <a:pt x="1198" y="196"/>
                    <a:pt x="1191" y="197"/>
                    <a:pt x="1184" y="195"/>
                  </a:cubicBezTo>
                  <a:cubicBezTo>
                    <a:pt x="1177" y="193"/>
                    <a:pt x="1176" y="188"/>
                    <a:pt x="1174" y="187"/>
                  </a:cubicBezTo>
                  <a:cubicBezTo>
                    <a:pt x="1171" y="187"/>
                    <a:pt x="1172" y="194"/>
                    <a:pt x="1169" y="193"/>
                  </a:cubicBezTo>
                  <a:cubicBezTo>
                    <a:pt x="1165" y="191"/>
                    <a:pt x="1161" y="194"/>
                    <a:pt x="1163" y="199"/>
                  </a:cubicBezTo>
                  <a:cubicBezTo>
                    <a:pt x="1165" y="203"/>
                    <a:pt x="1163" y="204"/>
                    <a:pt x="1163" y="207"/>
                  </a:cubicBezTo>
                  <a:cubicBezTo>
                    <a:pt x="1162" y="211"/>
                    <a:pt x="1160" y="209"/>
                    <a:pt x="1156" y="208"/>
                  </a:cubicBezTo>
                  <a:cubicBezTo>
                    <a:pt x="1152" y="206"/>
                    <a:pt x="1152" y="211"/>
                    <a:pt x="1142" y="209"/>
                  </a:cubicBezTo>
                  <a:cubicBezTo>
                    <a:pt x="1133" y="207"/>
                    <a:pt x="1129" y="209"/>
                    <a:pt x="1127" y="206"/>
                  </a:cubicBezTo>
                  <a:cubicBezTo>
                    <a:pt x="1126" y="203"/>
                    <a:pt x="1123" y="203"/>
                    <a:pt x="1122" y="205"/>
                  </a:cubicBezTo>
                  <a:cubicBezTo>
                    <a:pt x="1122" y="208"/>
                    <a:pt x="1108" y="207"/>
                    <a:pt x="1107" y="203"/>
                  </a:cubicBezTo>
                  <a:cubicBezTo>
                    <a:pt x="1105" y="199"/>
                    <a:pt x="1109" y="199"/>
                    <a:pt x="1111" y="198"/>
                  </a:cubicBezTo>
                  <a:cubicBezTo>
                    <a:pt x="1113" y="197"/>
                    <a:pt x="1109" y="195"/>
                    <a:pt x="1101" y="196"/>
                  </a:cubicBezTo>
                  <a:cubicBezTo>
                    <a:pt x="1093" y="196"/>
                    <a:pt x="1088" y="192"/>
                    <a:pt x="1080" y="193"/>
                  </a:cubicBezTo>
                  <a:cubicBezTo>
                    <a:pt x="1072" y="193"/>
                    <a:pt x="1054" y="195"/>
                    <a:pt x="1052" y="196"/>
                  </a:cubicBezTo>
                  <a:cubicBezTo>
                    <a:pt x="1049" y="197"/>
                    <a:pt x="1054" y="202"/>
                    <a:pt x="1050" y="202"/>
                  </a:cubicBezTo>
                  <a:cubicBezTo>
                    <a:pt x="1047" y="203"/>
                    <a:pt x="1049" y="195"/>
                    <a:pt x="1049" y="191"/>
                  </a:cubicBezTo>
                  <a:cubicBezTo>
                    <a:pt x="1048" y="188"/>
                    <a:pt x="1042" y="187"/>
                    <a:pt x="1043" y="190"/>
                  </a:cubicBezTo>
                  <a:cubicBezTo>
                    <a:pt x="1044" y="193"/>
                    <a:pt x="1034" y="194"/>
                    <a:pt x="1031" y="192"/>
                  </a:cubicBezTo>
                  <a:cubicBezTo>
                    <a:pt x="1029" y="189"/>
                    <a:pt x="1025" y="187"/>
                    <a:pt x="1018" y="185"/>
                  </a:cubicBezTo>
                  <a:cubicBezTo>
                    <a:pt x="1012" y="183"/>
                    <a:pt x="1004" y="190"/>
                    <a:pt x="1006" y="192"/>
                  </a:cubicBezTo>
                  <a:cubicBezTo>
                    <a:pt x="1007" y="194"/>
                    <a:pt x="1012" y="193"/>
                    <a:pt x="1012" y="194"/>
                  </a:cubicBezTo>
                  <a:cubicBezTo>
                    <a:pt x="1013" y="197"/>
                    <a:pt x="999" y="196"/>
                    <a:pt x="999" y="198"/>
                  </a:cubicBezTo>
                  <a:cubicBezTo>
                    <a:pt x="999" y="200"/>
                    <a:pt x="985" y="204"/>
                    <a:pt x="981" y="204"/>
                  </a:cubicBezTo>
                  <a:cubicBezTo>
                    <a:pt x="970" y="205"/>
                    <a:pt x="968" y="205"/>
                    <a:pt x="963" y="210"/>
                  </a:cubicBezTo>
                  <a:cubicBezTo>
                    <a:pt x="958" y="214"/>
                    <a:pt x="962" y="206"/>
                    <a:pt x="966" y="202"/>
                  </a:cubicBezTo>
                  <a:cubicBezTo>
                    <a:pt x="970" y="198"/>
                    <a:pt x="974" y="200"/>
                    <a:pt x="976" y="196"/>
                  </a:cubicBezTo>
                  <a:cubicBezTo>
                    <a:pt x="979" y="193"/>
                    <a:pt x="982" y="194"/>
                    <a:pt x="989" y="193"/>
                  </a:cubicBezTo>
                  <a:cubicBezTo>
                    <a:pt x="995" y="192"/>
                    <a:pt x="995" y="188"/>
                    <a:pt x="998" y="187"/>
                  </a:cubicBezTo>
                  <a:cubicBezTo>
                    <a:pt x="1001" y="185"/>
                    <a:pt x="1008" y="182"/>
                    <a:pt x="1009" y="179"/>
                  </a:cubicBezTo>
                  <a:cubicBezTo>
                    <a:pt x="1011" y="176"/>
                    <a:pt x="1026" y="171"/>
                    <a:pt x="1029" y="172"/>
                  </a:cubicBezTo>
                  <a:cubicBezTo>
                    <a:pt x="1032" y="172"/>
                    <a:pt x="1032" y="166"/>
                    <a:pt x="1034" y="166"/>
                  </a:cubicBezTo>
                  <a:cubicBezTo>
                    <a:pt x="1036" y="166"/>
                    <a:pt x="1044" y="162"/>
                    <a:pt x="1048" y="160"/>
                  </a:cubicBezTo>
                  <a:cubicBezTo>
                    <a:pt x="1051" y="159"/>
                    <a:pt x="1053" y="156"/>
                    <a:pt x="1053" y="153"/>
                  </a:cubicBezTo>
                  <a:cubicBezTo>
                    <a:pt x="1053" y="151"/>
                    <a:pt x="1048" y="152"/>
                    <a:pt x="1048" y="150"/>
                  </a:cubicBezTo>
                  <a:cubicBezTo>
                    <a:pt x="1047" y="148"/>
                    <a:pt x="1050" y="149"/>
                    <a:pt x="1053" y="148"/>
                  </a:cubicBezTo>
                  <a:cubicBezTo>
                    <a:pt x="1057" y="146"/>
                    <a:pt x="1053" y="142"/>
                    <a:pt x="1051" y="142"/>
                  </a:cubicBezTo>
                  <a:cubicBezTo>
                    <a:pt x="1048" y="143"/>
                    <a:pt x="1052" y="140"/>
                    <a:pt x="1050" y="137"/>
                  </a:cubicBezTo>
                  <a:cubicBezTo>
                    <a:pt x="1047" y="134"/>
                    <a:pt x="1042" y="139"/>
                    <a:pt x="1042" y="136"/>
                  </a:cubicBezTo>
                  <a:cubicBezTo>
                    <a:pt x="1042" y="132"/>
                    <a:pt x="1042" y="128"/>
                    <a:pt x="1040" y="126"/>
                  </a:cubicBezTo>
                  <a:cubicBezTo>
                    <a:pt x="1038" y="124"/>
                    <a:pt x="1034" y="130"/>
                    <a:pt x="1030" y="127"/>
                  </a:cubicBezTo>
                  <a:cubicBezTo>
                    <a:pt x="1026" y="124"/>
                    <a:pt x="1014" y="122"/>
                    <a:pt x="1014" y="123"/>
                  </a:cubicBezTo>
                  <a:cubicBezTo>
                    <a:pt x="1014" y="124"/>
                    <a:pt x="1008" y="121"/>
                    <a:pt x="1007" y="122"/>
                  </a:cubicBezTo>
                  <a:cubicBezTo>
                    <a:pt x="1006" y="124"/>
                    <a:pt x="996" y="123"/>
                    <a:pt x="993" y="123"/>
                  </a:cubicBezTo>
                  <a:cubicBezTo>
                    <a:pt x="990" y="122"/>
                    <a:pt x="986" y="124"/>
                    <a:pt x="986" y="127"/>
                  </a:cubicBezTo>
                  <a:cubicBezTo>
                    <a:pt x="985" y="130"/>
                    <a:pt x="974" y="129"/>
                    <a:pt x="971" y="128"/>
                  </a:cubicBezTo>
                  <a:cubicBezTo>
                    <a:pt x="969" y="128"/>
                    <a:pt x="980" y="119"/>
                    <a:pt x="980" y="118"/>
                  </a:cubicBezTo>
                  <a:cubicBezTo>
                    <a:pt x="980" y="116"/>
                    <a:pt x="962" y="118"/>
                    <a:pt x="961" y="116"/>
                  </a:cubicBezTo>
                  <a:cubicBezTo>
                    <a:pt x="960" y="115"/>
                    <a:pt x="952" y="114"/>
                    <a:pt x="948" y="114"/>
                  </a:cubicBezTo>
                  <a:cubicBezTo>
                    <a:pt x="944" y="114"/>
                    <a:pt x="948" y="113"/>
                    <a:pt x="951" y="113"/>
                  </a:cubicBezTo>
                  <a:cubicBezTo>
                    <a:pt x="955" y="113"/>
                    <a:pt x="958" y="110"/>
                    <a:pt x="962" y="109"/>
                  </a:cubicBezTo>
                  <a:cubicBezTo>
                    <a:pt x="965" y="108"/>
                    <a:pt x="965" y="107"/>
                    <a:pt x="963" y="105"/>
                  </a:cubicBezTo>
                  <a:cubicBezTo>
                    <a:pt x="961" y="102"/>
                    <a:pt x="957" y="103"/>
                    <a:pt x="953" y="102"/>
                  </a:cubicBezTo>
                  <a:cubicBezTo>
                    <a:pt x="950" y="101"/>
                    <a:pt x="945" y="99"/>
                    <a:pt x="942" y="99"/>
                  </a:cubicBezTo>
                  <a:cubicBezTo>
                    <a:pt x="938" y="99"/>
                    <a:pt x="935" y="101"/>
                    <a:pt x="927" y="102"/>
                  </a:cubicBezTo>
                  <a:cubicBezTo>
                    <a:pt x="919" y="104"/>
                    <a:pt x="918" y="110"/>
                    <a:pt x="914" y="112"/>
                  </a:cubicBezTo>
                  <a:cubicBezTo>
                    <a:pt x="910" y="114"/>
                    <a:pt x="903" y="121"/>
                    <a:pt x="907" y="122"/>
                  </a:cubicBezTo>
                  <a:cubicBezTo>
                    <a:pt x="910" y="122"/>
                    <a:pt x="908" y="124"/>
                    <a:pt x="909" y="126"/>
                  </a:cubicBezTo>
                  <a:cubicBezTo>
                    <a:pt x="909" y="129"/>
                    <a:pt x="906" y="129"/>
                    <a:pt x="902" y="128"/>
                  </a:cubicBezTo>
                  <a:cubicBezTo>
                    <a:pt x="899" y="128"/>
                    <a:pt x="885" y="128"/>
                    <a:pt x="885" y="131"/>
                  </a:cubicBezTo>
                  <a:cubicBezTo>
                    <a:pt x="885" y="134"/>
                    <a:pt x="893" y="135"/>
                    <a:pt x="893" y="136"/>
                  </a:cubicBezTo>
                  <a:cubicBezTo>
                    <a:pt x="892" y="138"/>
                    <a:pt x="887" y="136"/>
                    <a:pt x="884" y="135"/>
                  </a:cubicBezTo>
                  <a:cubicBezTo>
                    <a:pt x="881" y="133"/>
                    <a:pt x="875" y="134"/>
                    <a:pt x="874" y="137"/>
                  </a:cubicBezTo>
                  <a:cubicBezTo>
                    <a:pt x="873" y="140"/>
                    <a:pt x="868" y="139"/>
                    <a:pt x="867" y="138"/>
                  </a:cubicBezTo>
                  <a:cubicBezTo>
                    <a:pt x="865" y="138"/>
                    <a:pt x="862" y="140"/>
                    <a:pt x="860" y="139"/>
                  </a:cubicBezTo>
                  <a:cubicBezTo>
                    <a:pt x="857" y="138"/>
                    <a:pt x="865" y="134"/>
                    <a:pt x="863" y="133"/>
                  </a:cubicBezTo>
                  <a:cubicBezTo>
                    <a:pt x="861" y="131"/>
                    <a:pt x="853" y="132"/>
                    <a:pt x="852" y="135"/>
                  </a:cubicBezTo>
                  <a:cubicBezTo>
                    <a:pt x="851" y="138"/>
                    <a:pt x="846" y="133"/>
                    <a:pt x="845" y="134"/>
                  </a:cubicBezTo>
                  <a:cubicBezTo>
                    <a:pt x="843" y="135"/>
                    <a:pt x="841" y="136"/>
                    <a:pt x="837" y="138"/>
                  </a:cubicBezTo>
                  <a:cubicBezTo>
                    <a:pt x="834" y="139"/>
                    <a:pt x="828" y="136"/>
                    <a:pt x="826" y="139"/>
                  </a:cubicBezTo>
                  <a:cubicBezTo>
                    <a:pt x="825" y="142"/>
                    <a:pt x="833" y="142"/>
                    <a:pt x="833" y="144"/>
                  </a:cubicBezTo>
                  <a:cubicBezTo>
                    <a:pt x="833" y="145"/>
                    <a:pt x="815" y="145"/>
                    <a:pt x="815" y="146"/>
                  </a:cubicBezTo>
                  <a:cubicBezTo>
                    <a:pt x="814" y="148"/>
                    <a:pt x="808" y="148"/>
                    <a:pt x="800" y="148"/>
                  </a:cubicBezTo>
                  <a:cubicBezTo>
                    <a:pt x="793" y="149"/>
                    <a:pt x="796" y="152"/>
                    <a:pt x="790" y="153"/>
                  </a:cubicBezTo>
                  <a:cubicBezTo>
                    <a:pt x="784" y="155"/>
                    <a:pt x="781" y="155"/>
                    <a:pt x="779" y="158"/>
                  </a:cubicBezTo>
                  <a:cubicBezTo>
                    <a:pt x="777" y="161"/>
                    <a:pt x="773" y="161"/>
                    <a:pt x="771" y="159"/>
                  </a:cubicBezTo>
                  <a:cubicBezTo>
                    <a:pt x="769" y="157"/>
                    <a:pt x="763" y="160"/>
                    <a:pt x="766" y="160"/>
                  </a:cubicBezTo>
                  <a:cubicBezTo>
                    <a:pt x="769" y="161"/>
                    <a:pt x="766" y="164"/>
                    <a:pt x="764" y="163"/>
                  </a:cubicBezTo>
                  <a:cubicBezTo>
                    <a:pt x="763" y="162"/>
                    <a:pt x="757" y="166"/>
                    <a:pt x="760" y="166"/>
                  </a:cubicBezTo>
                  <a:cubicBezTo>
                    <a:pt x="763" y="166"/>
                    <a:pt x="765" y="168"/>
                    <a:pt x="763" y="170"/>
                  </a:cubicBezTo>
                  <a:cubicBezTo>
                    <a:pt x="762" y="172"/>
                    <a:pt x="755" y="168"/>
                    <a:pt x="754" y="169"/>
                  </a:cubicBezTo>
                  <a:cubicBezTo>
                    <a:pt x="752" y="171"/>
                    <a:pt x="757" y="173"/>
                    <a:pt x="760" y="173"/>
                  </a:cubicBezTo>
                  <a:cubicBezTo>
                    <a:pt x="763" y="173"/>
                    <a:pt x="764" y="175"/>
                    <a:pt x="765" y="177"/>
                  </a:cubicBezTo>
                  <a:cubicBezTo>
                    <a:pt x="765" y="179"/>
                    <a:pt x="758" y="175"/>
                    <a:pt x="756" y="177"/>
                  </a:cubicBezTo>
                  <a:cubicBezTo>
                    <a:pt x="755" y="179"/>
                    <a:pt x="757" y="180"/>
                    <a:pt x="761" y="180"/>
                  </a:cubicBezTo>
                  <a:cubicBezTo>
                    <a:pt x="764" y="181"/>
                    <a:pt x="761" y="182"/>
                    <a:pt x="764" y="184"/>
                  </a:cubicBezTo>
                  <a:cubicBezTo>
                    <a:pt x="764" y="184"/>
                    <a:pt x="765" y="185"/>
                    <a:pt x="765" y="185"/>
                  </a:cubicBezTo>
                  <a:cubicBezTo>
                    <a:pt x="766" y="187"/>
                    <a:pt x="763" y="188"/>
                    <a:pt x="764" y="190"/>
                  </a:cubicBezTo>
                  <a:cubicBezTo>
                    <a:pt x="764" y="192"/>
                    <a:pt x="760" y="193"/>
                    <a:pt x="760" y="191"/>
                  </a:cubicBezTo>
                  <a:cubicBezTo>
                    <a:pt x="760" y="189"/>
                    <a:pt x="752" y="188"/>
                    <a:pt x="750" y="190"/>
                  </a:cubicBezTo>
                  <a:cubicBezTo>
                    <a:pt x="748" y="192"/>
                    <a:pt x="747" y="194"/>
                    <a:pt x="744" y="192"/>
                  </a:cubicBezTo>
                  <a:cubicBezTo>
                    <a:pt x="742" y="190"/>
                    <a:pt x="736" y="192"/>
                    <a:pt x="728" y="193"/>
                  </a:cubicBezTo>
                  <a:cubicBezTo>
                    <a:pt x="720" y="193"/>
                    <a:pt x="703" y="194"/>
                    <a:pt x="699" y="195"/>
                  </a:cubicBezTo>
                  <a:cubicBezTo>
                    <a:pt x="694" y="197"/>
                    <a:pt x="691" y="203"/>
                    <a:pt x="695" y="206"/>
                  </a:cubicBezTo>
                  <a:cubicBezTo>
                    <a:pt x="699" y="210"/>
                    <a:pt x="695" y="212"/>
                    <a:pt x="695" y="214"/>
                  </a:cubicBezTo>
                  <a:cubicBezTo>
                    <a:pt x="695" y="217"/>
                    <a:pt x="705" y="222"/>
                    <a:pt x="710" y="223"/>
                  </a:cubicBezTo>
                  <a:cubicBezTo>
                    <a:pt x="716" y="223"/>
                    <a:pt x="720" y="230"/>
                    <a:pt x="717" y="234"/>
                  </a:cubicBezTo>
                  <a:cubicBezTo>
                    <a:pt x="714" y="238"/>
                    <a:pt x="704" y="232"/>
                    <a:pt x="698" y="227"/>
                  </a:cubicBezTo>
                  <a:cubicBezTo>
                    <a:pt x="691" y="222"/>
                    <a:pt x="677" y="220"/>
                    <a:pt x="672" y="221"/>
                  </a:cubicBezTo>
                  <a:cubicBezTo>
                    <a:pt x="667" y="221"/>
                    <a:pt x="670" y="216"/>
                    <a:pt x="664" y="217"/>
                  </a:cubicBezTo>
                  <a:cubicBezTo>
                    <a:pt x="657" y="217"/>
                    <a:pt x="652" y="222"/>
                    <a:pt x="656" y="222"/>
                  </a:cubicBezTo>
                  <a:cubicBezTo>
                    <a:pt x="661" y="222"/>
                    <a:pt x="663" y="222"/>
                    <a:pt x="661" y="224"/>
                  </a:cubicBezTo>
                  <a:cubicBezTo>
                    <a:pt x="659" y="226"/>
                    <a:pt x="662" y="225"/>
                    <a:pt x="667" y="228"/>
                  </a:cubicBezTo>
                  <a:cubicBezTo>
                    <a:pt x="672" y="230"/>
                    <a:pt x="663" y="233"/>
                    <a:pt x="658" y="229"/>
                  </a:cubicBezTo>
                  <a:cubicBezTo>
                    <a:pt x="653" y="226"/>
                    <a:pt x="647" y="229"/>
                    <a:pt x="646" y="232"/>
                  </a:cubicBezTo>
                  <a:cubicBezTo>
                    <a:pt x="644" y="234"/>
                    <a:pt x="652" y="242"/>
                    <a:pt x="661" y="243"/>
                  </a:cubicBezTo>
                  <a:cubicBezTo>
                    <a:pt x="670" y="245"/>
                    <a:pt x="667" y="248"/>
                    <a:pt x="671" y="249"/>
                  </a:cubicBezTo>
                  <a:cubicBezTo>
                    <a:pt x="675" y="251"/>
                    <a:pt x="672" y="252"/>
                    <a:pt x="669" y="252"/>
                  </a:cubicBezTo>
                  <a:cubicBezTo>
                    <a:pt x="666" y="253"/>
                    <a:pt x="661" y="248"/>
                    <a:pt x="656" y="246"/>
                  </a:cubicBezTo>
                  <a:cubicBezTo>
                    <a:pt x="652" y="243"/>
                    <a:pt x="640" y="247"/>
                    <a:pt x="637" y="244"/>
                  </a:cubicBezTo>
                  <a:cubicBezTo>
                    <a:pt x="635" y="241"/>
                    <a:pt x="639" y="239"/>
                    <a:pt x="636" y="237"/>
                  </a:cubicBezTo>
                  <a:cubicBezTo>
                    <a:pt x="634" y="235"/>
                    <a:pt x="636" y="230"/>
                    <a:pt x="639" y="226"/>
                  </a:cubicBezTo>
                  <a:cubicBezTo>
                    <a:pt x="642" y="221"/>
                    <a:pt x="639" y="213"/>
                    <a:pt x="634" y="212"/>
                  </a:cubicBezTo>
                  <a:cubicBezTo>
                    <a:pt x="630" y="210"/>
                    <a:pt x="630" y="215"/>
                    <a:pt x="631" y="216"/>
                  </a:cubicBezTo>
                  <a:cubicBezTo>
                    <a:pt x="632" y="217"/>
                    <a:pt x="632" y="224"/>
                    <a:pt x="628" y="228"/>
                  </a:cubicBezTo>
                  <a:cubicBezTo>
                    <a:pt x="625" y="232"/>
                    <a:pt x="615" y="232"/>
                    <a:pt x="615" y="235"/>
                  </a:cubicBezTo>
                  <a:cubicBezTo>
                    <a:pt x="615" y="238"/>
                    <a:pt x="608" y="240"/>
                    <a:pt x="610" y="242"/>
                  </a:cubicBezTo>
                  <a:cubicBezTo>
                    <a:pt x="613" y="244"/>
                    <a:pt x="622" y="254"/>
                    <a:pt x="623" y="257"/>
                  </a:cubicBezTo>
                  <a:cubicBezTo>
                    <a:pt x="625" y="261"/>
                    <a:pt x="615" y="271"/>
                    <a:pt x="617" y="276"/>
                  </a:cubicBezTo>
                  <a:cubicBezTo>
                    <a:pt x="618" y="282"/>
                    <a:pt x="615" y="285"/>
                    <a:pt x="617" y="288"/>
                  </a:cubicBezTo>
                  <a:cubicBezTo>
                    <a:pt x="619" y="291"/>
                    <a:pt x="623" y="288"/>
                    <a:pt x="626" y="289"/>
                  </a:cubicBezTo>
                  <a:cubicBezTo>
                    <a:pt x="628" y="290"/>
                    <a:pt x="633" y="288"/>
                    <a:pt x="639" y="286"/>
                  </a:cubicBezTo>
                  <a:cubicBezTo>
                    <a:pt x="645" y="285"/>
                    <a:pt x="656" y="292"/>
                    <a:pt x="661" y="294"/>
                  </a:cubicBezTo>
                  <a:cubicBezTo>
                    <a:pt x="665" y="296"/>
                    <a:pt x="663" y="299"/>
                    <a:pt x="665" y="302"/>
                  </a:cubicBezTo>
                  <a:cubicBezTo>
                    <a:pt x="667" y="306"/>
                    <a:pt x="660" y="306"/>
                    <a:pt x="660" y="311"/>
                  </a:cubicBezTo>
                  <a:cubicBezTo>
                    <a:pt x="659" y="316"/>
                    <a:pt x="672" y="318"/>
                    <a:pt x="673" y="319"/>
                  </a:cubicBezTo>
                  <a:cubicBezTo>
                    <a:pt x="673" y="321"/>
                    <a:pt x="664" y="320"/>
                    <a:pt x="660" y="318"/>
                  </a:cubicBezTo>
                  <a:cubicBezTo>
                    <a:pt x="656" y="317"/>
                    <a:pt x="656" y="312"/>
                    <a:pt x="655" y="311"/>
                  </a:cubicBezTo>
                  <a:cubicBezTo>
                    <a:pt x="654" y="310"/>
                    <a:pt x="657" y="306"/>
                    <a:pt x="658" y="303"/>
                  </a:cubicBezTo>
                  <a:cubicBezTo>
                    <a:pt x="658" y="300"/>
                    <a:pt x="653" y="298"/>
                    <a:pt x="652" y="296"/>
                  </a:cubicBezTo>
                  <a:cubicBezTo>
                    <a:pt x="650" y="294"/>
                    <a:pt x="648" y="291"/>
                    <a:pt x="645" y="291"/>
                  </a:cubicBezTo>
                  <a:cubicBezTo>
                    <a:pt x="642" y="292"/>
                    <a:pt x="631" y="293"/>
                    <a:pt x="627" y="296"/>
                  </a:cubicBezTo>
                  <a:cubicBezTo>
                    <a:pt x="624" y="299"/>
                    <a:pt x="628" y="307"/>
                    <a:pt x="630" y="312"/>
                  </a:cubicBezTo>
                  <a:cubicBezTo>
                    <a:pt x="632" y="316"/>
                    <a:pt x="620" y="322"/>
                    <a:pt x="620" y="325"/>
                  </a:cubicBezTo>
                  <a:cubicBezTo>
                    <a:pt x="621" y="328"/>
                    <a:pt x="617" y="330"/>
                    <a:pt x="612" y="332"/>
                  </a:cubicBezTo>
                  <a:cubicBezTo>
                    <a:pt x="607" y="335"/>
                    <a:pt x="601" y="337"/>
                    <a:pt x="602" y="341"/>
                  </a:cubicBezTo>
                  <a:cubicBezTo>
                    <a:pt x="602" y="346"/>
                    <a:pt x="595" y="343"/>
                    <a:pt x="591" y="341"/>
                  </a:cubicBezTo>
                  <a:cubicBezTo>
                    <a:pt x="588" y="339"/>
                    <a:pt x="583" y="343"/>
                    <a:pt x="578" y="342"/>
                  </a:cubicBezTo>
                  <a:cubicBezTo>
                    <a:pt x="573" y="342"/>
                    <a:pt x="573" y="338"/>
                    <a:pt x="569" y="340"/>
                  </a:cubicBezTo>
                  <a:cubicBezTo>
                    <a:pt x="565" y="341"/>
                    <a:pt x="563" y="338"/>
                    <a:pt x="564" y="335"/>
                  </a:cubicBezTo>
                  <a:cubicBezTo>
                    <a:pt x="565" y="332"/>
                    <a:pt x="570" y="334"/>
                    <a:pt x="570" y="336"/>
                  </a:cubicBezTo>
                  <a:cubicBezTo>
                    <a:pt x="570" y="338"/>
                    <a:pt x="573" y="337"/>
                    <a:pt x="576" y="336"/>
                  </a:cubicBezTo>
                  <a:cubicBezTo>
                    <a:pt x="580" y="334"/>
                    <a:pt x="578" y="338"/>
                    <a:pt x="583" y="338"/>
                  </a:cubicBezTo>
                  <a:cubicBezTo>
                    <a:pt x="588" y="339"/>
                    <a:pt x="585" y="336"/>
                    <a:pt x="589" y="336"/>
                  </a:cubicBezTo>
                  <a:cubicBezTo>
                    <a:pt x="592" y="336"/>
                    <a:pt x="593" y="335"/>
                    <a:pt x="591" y="333"/>
                  </a:cubicBezTo>
                  <a:cubicBezTo>
                    <a:pt x="590" y="332"/>
                    <a:pt x="594" y="330"/>
                    <a:pt x="596" y="329"/>
                  </a:cubicBezTo>
                  <a:cubicBezTo>
                    <a:pt x="599" y="328"/>
                    <a:pt x="598" y="324"/>
                    <a:pt x="600" y="323"/>
                  </a:cubicBezTo>
                  <a:cubicBezTo>
                    <a:pt x="602" y="322"/>
                    <a:pt x="601" y="320"/>
                    <a:pt x="603" y="320"/>
                  </a:cubicBezTo>
                  <a:cubicBezTo>
                    <a:pt x="605" y="319"/>
                    <a:pt x="606" y="316"/>
                    <a:pt x="608" y="316"/>
                  </a:cubicBezTo>
                  <a:cubicBezTo>
                    <a:pt x="611" y="316"/>
                    <a:pt x="612" y="312"/>
                    <a:pt x="610" y="311"/>
                  </a:cubicBezTo>
                  <a:cubicBezTo>
                    <a:pt x="609" y="309"/>
                    <a:pt x="611" y="304"/>
                    <a:pt x="613" y="303"/>
                  </a:cubicBezTo>
                  <a:cubicBezTo>
                    <a:pt x="616" y="302"/>
                    <a:pt x="616" y="300"/>
                    <a:pt x="614" y="299"/>
                  </a:cubicBezTo>
                  <a:cubicBezTo>
                    <a:pt x="612" y="297"/>
                    <a:pt x="604" y="292"/>
                    <a:pt x="605" y="289"/>
                  </a:cubicBezTo>
                  <a:cubicBezTo>
                    <a:pt x="605" y="286"/>
                    <a:pt x="604" y="280"/>
                    <a:pt x="605" y="278"/>
                  </a:cubicBezTo>
                  <a:cubicBezTo>
                    <a:pt x="606" y="275"/>
                    <a:pt x="605" y="270"/>
                    <a:pt x="604" y="267"/>
                  </a:cubicBezTo>
                  <a:cubicBezTo>
                    <a:pt x="604" y="264"/>
                    <a:pt x="606" y="261"/>
                    <a:pt x="607" y="255"/>
                  </a:cubicBezTo>
                  <a:cubicBezTo>
                    <a:pt x="608" y="250"/>
                    <a:pt x="601" y="244"/>
                    <a:pt x="598" y="242"/>
                  </a:cubicBezTo>
                  <a:cubicBezTo>
                    <a:pt x="595" y="241"/>
                    <a:pt x="597" y="238"/>
                    <a:pt x="602" y="234"/>
                  </a:cubicBezTo>
                  <a:cubicBezTo>
                    <a:pt x="607" y="230"/>
                    <a:pt x="607" y="217"/>
                    <a:pt x="607" y="215"/>
                  </a:cubicBezTo>
                  <a:cubicBezTo>
                    <a:pt x="606" y="212"/>
                    <a:pt x="596" y="210"/>
                    <a:pt x="593" y="210"/>
                  </a:cubicBezTo>
                  <a:cubicBezTo>
                    <a:pt x="589" y="210"/>
                    <a:pt x="575" y="210"/>
                    <a:pt x="571" y="209"/>
                  </a:cubicBezTo>
                  <a:cubicBezTo>
                    <a:pt x="568" y="208"/>
                    <a:pt x="566" y="212"/>
                    <a:pt x="565" y="215"/>
                  </a:cubicBezTo>
                  <a:cubicBezTo>
                    <a:pt x="563" y="219"/>
                    <a:pt x="559" y="224"/>
                    <a:pt x="557" y="231"/>
                  </a:cubicBezTo>
                  <a:cubicBezTo>
                    <a:pt x="555" y="239"/>
                    <a:pt x="546" y="241"/>
                    <a:pt x="542" y="243"/>
                  </a:cubicBezTo>
                  <a:cubicBezTo>
                    <a:pt x="538" y="245"/>
                    <a:pt x="536" y="250"/>
                    <a:pt x="538" y="253"/>
                  </a:cubicBezTo>
                  <a:cubicBezTo>
                    <a:pt x="539" y="255"/>
                    <a:pt x="542" y="253"/>
                    <a:pt x="544" y="254"/>
                  </a:cubicBezTo>
                  <a:cubicBezTo>
                    <a:pt x="546" y="255"/>
                    <a:pt x="544" y="262"/>
                    <a:pt x="543" y="263"/>
                  </a:cubicBezTo>
                  <a:cubicBezTo>
                    <a:pt x="541" y="264"/>
                    <a:pt x="545" y="267"/>
                    <a:pt x="542" y="269"/>
                  </a:cubicBezTo>
                  <a:cubicBezTo>
                    <a:pt x="539" y="270"/>
                    <a:pt x="536" y="274"/>
                    <a:pt x="538" y="276"/>
                  </a:cubicBezTo>
                  <a:cubicBezTo>
                    <a:pt x="540" y="278"/>
                    <a:pt x="548" y="279"/>
                    <a:pt x="551" y="281"/>
                  </a:cubicBezTo>
                  <a:cubicBezTo>
                    <a:pt x="555" y="283"/>
                    <a:pt x="554" y="287"/>
                    <a:pt x="556" y="290"/>
                  </a:cubicBezTo>
                  <a:cubicBezTo>
                    <a:pt x="559" y="294"/>
                    <a:pt x="562" y="292"/>
                    <a:pt x="563" y="294"/>
                  </a:cubicBezTo>
                  <a:cubicBezTo>
                    <a:pt x="564" y="296"/>
                    <a:pt x="558" y="305"/>
                    <a:pt x="556" y="305"/>
                  </a:cubicBezTo>
                  <a:cubicBezTo>
                    <a:pt x="554" y="305"/>
                    <a:pt x="545" y="296"/>
                    <a:pt x="542" y="294"/>
                  </a:cubicBezTo>
                  <a:cubicBezTo>
                    <a:pt x="540" y="292"/>
                    <a:pt x="529" y="289"/>
                    <a:pt x="524" y="286"/>
                  </a:cubicBezTo>
                  <a:cubicBezTo>
                    <a:pt x="519" y="284"/>
                    <a:pt x="515" y="284"/>
                    <a:pt x="509" y="280"/>
                  </a:cubicBezTo>
                  <a:cubicBezTo>
                    <a:pt x="504" y="276"/>
                    <a:pt x="499" y="275"/>
                    <a:pt x="488" y="275"/>
                  </a:cubicBezTo>
                  <a:cubicBezTo>
                    <a:pt x="478" y="275"/>
                    <a:pt x="471" y="272"/>
                    <a:pt x="468" y="273"/>
                  </a:cubicBezTo>
                  <a:cubicBezTo>
                    <a:pt x="464" y="273"/>
                    <a:pt x="466" y="269"/>
                    <a:pt x="460" y="267"/>
                  </a:cubicBezTo>
                  <a:cubicBezTo>
                    <a:pt x="453" y="264"/>
                    <a:pt x="449" y="260"/>
                    <a:pt x="446" y="262"/>
                  </a:cubicBezTo>
                  <a:cubicBezTo>
                    <a:pt x="442" y="264"/>
                    <a:pt x="444" y="271"/>
                    <a:pt x="449" y="272"/>
                  </a:cubicBezTo>
                  <a:cubicBezTo>
                    <a:pt x="454" y="272"/>
                    <a:pt x="452" y="275"/>
                    <a:pt x="457" y="275"/>
                  </a:cubicBezTo>
                  <a:cubicBezTo>
                    <a:pt x="463" y="275"/>
                    <a:pt x="465" y="277"/>
                    <a:pt x="465" y="280"/>
                  </a:cubicBezTo>
                  <a:cubicBezTo>
                    <a:pt x="464" y="284"/>
                    <a:pt x="467" y="287"/>
                    <a:pt x="470" y="289"/>
                  </a:cubicBezTo>
                  <a:cubicBezTo>
                    <a:pt x="472" y="292"/>
                    <a:pt x="471" y="296"/>
                    <a:pt x="466" y="296"/>
                  </a:cubicBezTo>
                  <a:cubicBezTo>
                    <a:pt x="462" y="296"/>
                    <a:pt x="457" y="296"/>
                    <a:pt x="459" y="299"/>
                  </a:cubicBezTo>
                  <a:cubicBezTo>
                    <a:pt x="461" y="303"/>
                    <a:pt x="457" y="303"/>
                    <a:pt x="453" y="302"/>
                  </a:cubicBezTo>
                  <a:cubicBezTo>
                    <a:pt x="448" y="300"/>
                    <a:pt x="451" y="297"/>
                    <a:pt x="453" y="295"/>
                  </a:cubicBezTo>
                  <a:cubicBezTo>
                    <a:pt x="455" y="293"/>
                    <a:pt x="449" y="291"/>
                    <a:pt x="446" y="290"/>
                  </a:cubicBezTo>
                  <a:cubicBezTo>
                    <a:pt x="443" y="289"/>
                    <a:pt x="432" y="297"/>
                    <a:pt x="429" y="299"/>
                  </a:cubicBezTo>
                  <a:cubicBezTo>
                    <a:pt x="425" y="300"/>
                    <a:pt x="418" y="297"/>
                    <a:pt x="410" y="299"/>
                  </a:cubicBezTo>
                  <a:cubicBezTo>
                    <a:pt x="402" y="301"/>
                    <a:pt x="402" y="307"/>
                    <a:pt x="399" y="306"/>
                  </a:cubicBezTo>
                  <a:cubicBezTo>
                    <a:pt x="396" y="306"/>
                    <a:pt x="387" y="307"/>
                    <a:pt x="384" y="305"/>
                  </a:cubicBezTo>
                  <a:cubicBezTo>
                    <a:pt x="381" y="303"/>
                    <a:pt x="383" y="302"/>
                    <a:pt x="387" y="302"/>
                  </a:cubicBezTo>
                  <a:cubicBezTo>
                    <a:pt x="390" y="302"/>
                    <a:pt x="391" y="301"/>
                    <a:pt x="389" y="299"/>
                  </a:cubicBezTo>
                  <a:cubicBezTo>
                    <a:pt x="387" y="296"/>
                    <a:pt x="392" y="293"/>
                    <a:pt x="392" y="291"/>
                  </a:cubicBezTo>
                  <a:cubicBezTo>
                    <a:pt x="392" y="289"/>
                    <a:pt x="379" y="294"/>
                    <a:pt x="377" y="296"/>
                  </a:cubicBezTo>
                  <a:cubicBezTo>
                    <a:pt x="374" y="297"/>
                    <a:pt x="377" y="301"/>
                    <a:pt x="374" y="302"/>
                  </a:cubicBezTo>
                  <a:cubicBezTo>
                    <a:pt x="372" y="303"/>
                    <a:pt x="372" y="300"/>
                    <a:pt x="369" y="299"/>
                  </a:cubicBezTo>
                  <a:cubicBezTo>
                    <a:pt x="367" y="298"/>
                    <a:pt x="347" y="302"/>
                    <a:pt x="344" y="307"/>
                  </a:cubicBezTo>
                  <a:cubicBezTo>
                    <a:pt x="340" y="311"/>
                    <a:pt x="333" y="311"/>
                    <a:pt x="333" y="313"/>
                  </a:cubicBezTo>
                  <a:cubicBezTo>
                    <a:pt x="333" y="316"/>
                    <a:pt x="324" y="315"/>
                    <a:pt x="320" y="317"/>
                  </a:cubicBezTo>
                  <a:cubicBezTo>
                    <a:pt x="317" y="319"/>
                    <a:pt x="319" y="326"/>
                    <a:pt x="318" y="329"/>
                  </a:cubicBezTo>
                  <a:cubicBezTo>
                    <a:pt x="317" y="332"/>
                    <a:pt x="303" y="331"/>
                    <a:pt x="299" y="331"/>
                  </a:cubicBezTo>
                  <a:cubicBezTo>
                    <a:pt x="295" y="332"/>
                    <a:pt x="293" y="323"/>
                    <a:pt x="290" y="323"/>
                  </a:cubicBezTo>
                  <a:cubicBezTo>
                    <a:pt x="286" y="322"/>
                    <a:pt x="288" y="318"/>
                    <a:pt x="289" y="316"/>
                  </a:cubicBezTo>
                  <a:cubicBezTo>
                    <a:pt x="290" y="314"/>
                    <a:pt x="293" y="315"/>
                    <a:pt x="297" y="313"/>
                  </a:cubicBezTo>
                  <a:cubicBezTo>
                    <a:pt x="301" y="310"/>
                    <a:pt x="306" y="314"/>
                    <a:pt x="307" y="312"/>
                  </a:cubicBezTo>
                  <a:cubicBezTo>
                    <a:pt x="309" y="310"/>
                    <a:pt x="301" y="306"/>
                    <a:pt x="300" y="301"/>
                  </a:cubicBezTo>
                  <a:cubicBezTo>
                    <a:pt x="300" y="297"/>
                    <a:pt x="291" y="296"/>
                    <a:pt x="286" y="297"/>
                  </a:cubicBezTo>
                  <a:cubicBezTo>
                    <a:pt x="281" y="299"/>
                    <a:pt x="276" y="298"/>
                    <a:pt x="272" y="296"/>
                  </a:cubicBezTo>
                  <a:cubicBezTo>
                    <a:pt x="269" y="294"/>
                    <a:pt x="269" y="299"/>
                    <a:pt x="274" y="300"/>
                  </a:cubicBezTo>
                  <a:cubicBezTo>
                    <a:pt x="279" y="302"/>
                    <a:pt x="277" y="306"/>
                    <a:pt x="277" y="308"/>
                  </a:cubicBezTo>
                  <a:cubicBezTo>
                    <a:pt x="278" y="311"/>
                    <a:pt x="276" y="316"/>
                    <a:pt x="273" y="321"/>
                  </a:cubicBezTo>
                  <a:cubicBezTo>
                    <a:pt x="270" y="325"/>
                    <a:pt x="272" y="325"/>
                    <a:pt x="277" y="325"/>
                  </a:cubicBezTo>
                  <a:cubicBezTo>
                    <a:pt x="281" y="324"/>
                    <a:pt x="281" y="330"/>
                    <a:pt x="281" y="335"/>
                  </a:cubicBezTo>
                  <a:cubicBezTo>
                    <a:pt x="281" y="339"/>
                    <a:pt x="277" y="340"/>
                    <a:pt x="277" y="343"/>
                  </a:cubicBezTo>
                  <a:cubicBezTo>
                    <a:pt x="277" y="346"/>
                    <a:pt x="274" y="342"/>
                    <a:pt x="273" y="343"/>
                  </a:cubicBezTo>
                  <a:cubicBezTo>
                    <a:pt x="271" y="344"/>
                    <a:pt x="270" y="342"/>
                    <a:pt x="269" y="340"/>
                  </a:cubicBezTo>
                  <a:cubicBezTo>
                    <a:pt x="269" y="337"/>
                    <a:pt x="262" y="339"/>
                    <a:pt x="258" y="338"/>
                  </a:cubicBezTo>
                  <a:cubicBezTo>
                    <a:pt x="254" y="337"/>
                    <a:pt x="253" y="338"/>
                    <a:pt x="251" y="341"/>
                  </a:cubicBezTo>
                  <a:cubicBezTo>
                    <a:pt x="249" y="344"/>
                    <a:pt x="244" y="345"/>
                    <a:pt x="241" y="345"/>
                  </a:cubicBezTo>
                  <a:cubicBezTo>
                    <a:pt x="238" y="346"/>
                    <a:pt x="233" y="351"/>
                    <a:pt x="230" y="353"/>
                  </a:cubicBezTo>
                  <a:cubicBezTo>
                    <a:pt x="227" y="355"/>
                    <a:pt x="226" y="359"/>
                    <a:pt x="231" y="363"/>
                  </a:cubicBezTo>
                  <a:cubicBezTo>
                    <a:pt x="235" y="367"/>
                    <a:pt x="236" y="370"/>
                    <a:pt x="235" y="372"/>
                  </a:cubicBezTo>
                  <a:cubicBezTo>
                    <a:pt x="235" y="374"/>
                    <a:pt x="224" y="373"/>
                    <a:pt x="222" y="371"/>
                  </a:cubicBezTo>
                  <a:cubicBezTo>
                    <a:pt x="220" y="369"/>
                    <a:pt x="213" y="368"/>
                    <a:pt x="210" y="368"/>
                  </a:cubicBezTo>
                  <a:cubicBezTo>
                    <a:pt x="208" y="369"/>
                    <a:pt x="201" y="361"/>
                    <a:pt x="197" y="361"/>
                  </a:cubicBezTo>
                  <a:cubicBezTo>
                    <a:pt x="194" y="361"/>
                    <a:pt x="192" y="365"/>
                    <a:pt x="190" y="367"/>
                  </a:cubicBezTo>
                  <a:cubicBezTo>
                    <a:pt x="189" y="369"/>
                    <a:pt x="192" y="370"/>
                    <a:pt x="194" y="374"/>
                  </a:cubicBezTo>
                  <a:cubicBezTo>
                    <a:pt x="195" y="377"/>
                    <a:pt x="202" y="377"/>
                    <a:pt x="205" y="377"/>
                  </a:cubicBezTo>
                  <a:cubicBezTo>
                    <a:pt x="208" y="377"/>
                    <a:pt x="207" y="382"/>
                    <a:pt x="206" y="384"/>
                  </a:cubicBezTo>
                  <a:cubicBezTo>
                    <a:pt x="205" y="386"/>
                    <a:pt x="199" y="388"/>
                    <a:pt x="197" y="386"/>
                  </a:cubicBezTo>
                  <a:cubicBezTo>
                    <a:pt x="196" y="383"/>
                    <a:pt x="189" y="386"/>
                    <a:pt x="188" y="383"/>
                  </a:cubicBezTo>
                  <a:cubicBezTo>
                    <a:pt x="188" y="380"/>
                    <a:pt x="183" y="376"/>
                    <a:pt x="178" y="377"/>
                  </a:cubicBezTo>
                  <a:cubicBezTo>
                    <a:pt x="173" y="378"/>
                    <a:pt x="172" y="375"/>
                    <a:pt x="172" y="371"/>
                  </a:cubicBezTo>
                  <a:cubicBezTo>
                    <a:pt x="173" y="367"/>
                    <a:pt x="169" y="364"/>
                    <a:pt x="170" y="362"/>
                  </a:cubicBezTo>
                  <a:cubicBezTo>
                    <a:pt x="170" y="361"/>
                    <a:pt x="167" y="357"/>
                    <a:pt x="170" y="355"/>
                  </a:cubicBezTo>
                  <a:cubicBezTo>
                    <a:pt x="173" y="353"/>
                    <a:pt x="171" y="350"/>
                    <a:pt x="171" y="348"/>
                  </a:cubicBezTo>
                  <a:cubicBezTo>
                    <a:pt x="171" y="345"/>
                    <a:pt x="166" y="342"/>
                    <a:pt x="162" y="342"/>
                  </a:cubicBezTo>
                  <a:cubicBezTo>
                    <a:pt x="158" y="342"/>
                    <a:pt x="159" y="337"/>
                    <a:pt x="155" y="337"/>
                  </a:cubicBezTo>
                  <a:cubicBezTo>
                    <a:pt x="152" y="336"/>
                    <a:pt x="145" y="330"/>
                    <a:pt x="144" y="327"/>
                  </a:cubicBezTo>
                  <a:cubicBezTo>
                    <a:pt x="144" y="325"/>
                    <a:pt x="138" y="325"/>
                    <a:pt x="140" y="324"/>
                  </a:cubicBezTo>
                  <a:cubicBezTo>
                    <a:pt x="142" y="323"/>
                    <a:pt x="146" y="324"/>
                    <a:pt x="149" y="327"/>
                  </a:cubicBezTo>
                  <a:cubicBezTo>
                    <a:pt x="152" y="330"/>
                    <a:pt x="157" y="333"/>
                    <a:pt x="165" y="334"/>
                  </a:cubicBezTo>
                  <a:cubicBezTo>
                    <a:pt x="173" y="335"/>
                    <a:pt x="176" y="338"/>
                    <a:pt x="185" y="340"/>
                  </a:cubicBezTo>
                  <a:cubicBezTo>
                    <a:pt x="193" y="341"/>
                    <a:pt x="198" y="342"/>
                    <a:pt x="211" y="344"/>
                  </a:cubicBezTo>
                  <a:cubicBezTo>
                    <a:pt x="223" y="346"/>
                    <a:pt x="240" y="333"/>
                    <a:pt x="244" y="330"/>
                  </a:cubicBezTo>
                  <a:cubicBezTo>
                    <a:pt x="247" y="326"/>
                    <a:pt x="243" y="319"/>
                    <a:pt x="243" y="317"/>
                  </a:cubicBezTo>
                  <a:cubicBezTo>
                    <a:pt x="243" y="314"/>
                    <a:pt x="237" y="314"/>
                    <a:pt x="236" y="312"/>
                  </a:cubicBezTo>
                  <a:cubicBezTo>
                    <a:pt x="235" y="310"/>
                    <a:pt x="232" y="306"/>
                    <a:pt x="227" y="306"/>
                  </a:cubicBezTo>
                  <a:cubicBezTo>
                    <a:pt x="222" y="306"/>
                    <a:pt x="221" y="300"/>
                    <a:pt x="217" y="301"/>
                  </a:cubicBezTo>
                  <a:cubicBezTo>
                    <a:pt x="214" y="301"/>
                    <a:pt x="211" y="299"/>
                    <a:pt x="201" y="292"/>
                  </a:cubicBezTo>
                  <a:cubicBezTo>
                    <a:pt x="191" y="286"/>
                    <a:pt x="177" y="281"/>
                    <a:pt x="175" y="282"/>
                  </a:cubicBezTo>
                  <a:cubicBezTo>
                    <a:pt x="172" y="283"/>
                    <a:pt x="170" y="284"/>
                    <a:pt x="169" y="281"/>
                  </a:cubicBezTo>
                  <a:cubicBezTo>
                    <a:pt x="167" y="279"/>
                    <a:pt x="163" y="279"/>
                    <a:pt x="161" y="281"/>
                  </a:cubicBezTo>
                  <a:cubicBezTo>
                    <a:pt x="158" y="283"/>
                    <a:pt x="155" y="279"/>
                    <a:pt x="150" y="281"/>
                  </a:cubicBezTo>
                  <a:cubicBezTo>
                    <a:pt x="145" y="282"/>
                    <a:pt x="143" y="278"/>
                    <a:pt x="144" y="277"/>
                  </a:cubicBezTo>
                  <a:cubicBezTo>
                    <a:pt x="145" y="275"/>
                    <a:pt x="153" y="277"/>
                    <a:pt x="152" y="274"/>
                  </a:cubicBezTo>
                  <a:cubicBezTo>
                    <a:pt x="152" y="272"/>
                    <a:pt x="149" y="274"/>
                    <a:pt x="145" y="271"/>
                  </a:cubicBezTo>
                  <a:cubicBezTo>
                    <a:pt x="140" y="268"/>
                    <a:pt x="138" y="270"/>
                    <a:pt x="137" y="273"/>
                  </a:cubicBezTo>
                  <a:cubicBezTo>
                    <a:pt x="136" y="275"/>
                    <a:pt x="132" y="275"/>
                    <a:pt x="130" y="272"/>
                  </a:cubicBezTo>
                  <a:cubicBezTo>
                    <a:pt x="130" y="272"/>
                    <a:pt x="129" y="272"/>
                    <a:pt x="129" y="272"/>
                  </a:cubicBezTo>
                  <a:cubicBezTo>
                    <a:pt x="128" y="276"/>
                    <a:pt x="126" y="276"/>
                    <a:pt x="123" y="276"/>
                  </a:cubicBezTo>
                  <a:cubicBezTo>
                    <a:pt x="120" y="275"/>
                    <a:pt x="117" y="280"/>
                    <a:pt x="114" y="280"/>
                  </a:cubicBezTo>
                  <a:cubicBezTo>
                    <a:pt x="111" y="280"/>
                    <a:pt x="107" y="284"/>
                    <a:pt x="106" y="287"/>
                  </a:cubicBezTo>
                  <a:cubicBezTo>
                    <a:pt x="106" y="290"/>
                    <a:pt x="102" y="288"/>
                    <a:pt x="102" y="290"/>
                  </a:cubicBezTo>
                  <a:cubicBezTo>
                    <a:pt x="102" y="292"/>
                    <a:pt x="102" y="294"/>
                    <a:pt x="100" y="296"/>
                  </a:cubicBezTo>
                  <a:cubicBezTo>
                    <a:pt x="99" y="298"/>
                    <a:pt x="100" y="299"/>
                    <a:pt x="102" y="303"/>
                  </a:cubicBezTo>
                  <a:cubicBezTo>
                    <a:pt x="104" y="306"/>
                    <a:pt x="107" y="306"/>
                    <a:pt x="109" y="307"/>
                  </a:cubicBezTo>
                  <a:cubicBezTo>
                    <a:pt x="111" y="308"/>
                    <a:pt x="117" y="313"/>
                    <a:pt x="117" y="315"/>
                  </a:cubicBezTo>
                  <a:cubicBezTo>
                    <a:pt x="117" y="317"/>
                    <a:pt x="112" y="322"/>
                    <a:pt x="110" y="323"/>
                  </a:cubicBezTo>
                  <a:cubicBezTo>
                    <a:pt x="108" y="325"/>
                    <a:pt x="105" y="328"/>
                    <a:pt x="107" y="330"/>
                  </a:cubicBezTo>
                  <a:cubicBezTo>
                    <a:pt x="108" y="332"/>
                    <a:pt x="114" y="340"/>
                    <a:pt x="117" y="347"/>
                  </a:cubicBezTo>
                  <a:cubicBezTo>
                    <a:pt x="121" y="354"/>
                    <a:pt x="116" y="351"/>
                    <a:pt x="114" y="354"/>
                  </a:cubicBezTo>
                  <a:cubicBezTo>
                    <a:pt x="111" y="357"/>
                    <a:pt x="115" y="360"/>
                    <a:pt x="115" y="362"/>
                  </a:cubicBezTo>
                  <a:cubicBezTo>
                    <a:pt x="116" y="364"/>
                    <a:pt x="112" y="364"/>
                    <a:pt x="113" y="366"/>
                  </a:cubicBezTo>
                  <a:cubicBezTo>
                    <a:pt x="113" y="367"/>
                    <a:pt x="118" y="368"/>
                    <a:pt x="118" y="369"/>
                  </a:cubicBezTo>
                  <a:cubicBezTo>
                    <a:pt x="119" y="371"/>
                    <a:pt x="115" y="372"/>
                    <a:pt x="117" y="375"/>
                  </a:cubicBezTo>
                  <a:cubicBezTo>
                    <a:pt x="118" y="378"/>
                    <a:pt x="122" y="378"/>
                    <a:pt x="123" y="381"/>
                  </a:cubicBezTo>
                  <a:cubicBezTo>
                    <a:pt x="123" y="384"/>
                    <a:pt x="115" y="385"/>
                    <a:pt x="116" y="387"/>
                  </a:cubicBezTo>
                  <a:cubicBezTo>
                    <a:pt x="116" y="390"/>
                    <a:pt x="126" y="393"/>
                    <a:pt x="130" y="398"/>
                  </a:cubicBezTo>
                  <a:cubicBezTo>
                    <a:pt x="134" y="403"/>
                    <a:pt x="134" y="405"/>
                    <a:pt x="133" y="407"/>
                  </a:cubicBezTo>
                  <a:cubicBezTo>
                    <a:pt x="131" y="413"/>
                    <a:pt x="119" y="417"/>
                    <a:pt x="116" y="423"/>
                  </a:cubicBezTo>
                  <a:cubicBezTo>
                    <a:pt x="114" y="429"/>
                    <a:pt x="104" y="433"/>
                    <a:pt x="99" y="437"/>
                  </a:cubicBezTo>
                  <a:cubicBezTo>
                    <a:pt x="97" y="439"/>
                    <a:pt x="95" y="442"/>
                    <a:pt x="94" y="444"/>
                  </a:cubicBezTo>
                  <a:cubicBezTo>
                    <a:pt x="96" y="444"/>
                    <a:pt x="97" y="443"/>
                    <a:pt x="98" y="442"/>
                  </a:cubicBezTo>
                  <a:cubicBezTo>
                    <a:pt x="101" y="441"/>
                    <a:pt x="103" y="448"/>
                    <a:pt x="106" y="450"/>
                  </a:cubicBezTo>
                  <a:cubicBezTo>
                    <a:pt x="108" y="452"/>
                    <a:pt x="114" y="450"/>
                    <a:pt x="115" y="452"/>
                  </a:cubicBezTo>
                  <a:cubicBezTo>
                    <a:pt x="117" y="454"/>
                    <a:pt x="114" y="454"/>
                    <a:pt x="110" y="453"/>
                  </a:cubicBezTo>
                  <a:cubicBezTo>
                    <a:pt x="106" y="453"/>
                    <a:pt x="105" y="455"/>
                    <a:pt x="99" y="457"/>
                  </a:cubicBezTo>
                  <a:cubicBezTo>
                    <a:pt x="95" y="459"/>
                    <a:pt x="95" y="460"/>
                    <a:pt x="94" y="461"/>
                  </a:cubicBezTo>
                  <a:cubicBezTo>
                    <a:pt x="96" y="465"/>
                    <a:pt x="93" y="466"/>
                    <a:pt x="91" y="469"/>
                  </a:cubicBezTo>
                  <a:cubicBezTo>
                    <a:pt x="90" y="472"/>
                    <a:pt x="88" y="473"/>
                    <a:pt x="88" y="475"/>
                  </a:cubicBezTo>
                  <a:cubicBezTo>
                    <a:pt x="87" y="477"/>
                    <a:pt x="88" y="478"/>
                    <a:pt x="88" y="481"/>
                  </a:cubicBezTo>
                  <a:cubicBezTo>
                    <a:pt x="89" y="484"/>
                    <a:pt x="89" y="485"/>
                    <a:pt x="91" y="487"/>
                  </a:cubicBezTo>
                  <a:cubicBezTo>
                    <a:pt x="93" y="490"/>
                    <a:pt x="89" y="490"/>
                    <a:pt x="88" y="491"/>
                  </a:cubicBezTo>
                  <a:cubicBezTo>
                    <a:pt x="86" y="492"/>
                    <a:pt x="87" y="495"/>
                    <a:pt x="89" y="497"/>
                  </a:cubicBezTo>
                  <a:cubicBezTo>
                    <a:pt x="91" y="499"/>
                    <a:pt x="91" y="501"/>
                    <a:pt x="91" y="503"/>
                  </a:cubicBezTo>
                  <a:cubicBezTo>
                    <a:pt x="90" y="505"/>
                    <a:pt x="92" y="508"/>
                    <a:pt x="94" y="510"/>
                  </a:cubicBezTo>
                  <a:cubicBezTo>
                    <a:pt x="96" y="511"/>
                    <a:pt x="96" y="516"/>
                    <a:pt x="97" y="517"/>
                  </a:cubicBezTo>
                  <a:cubicBezTo>
                    <a:pt x="99" y="519"/>
                    <a:pt x="100" y="520"/>
                    <a:pt x="103" y="519"/>
                  </a:cubicBezTo>
                  <a:cubicBezTo>
                    <a:pt x="106" y="518"/>
                    <a:pt x="108" y="520"/>
                    <a:pt x="109" y="522"/>
                  </a:cubicBezTo>
                  <a:cubicBezTo>
                    <a:pt x="110" y="524"/>
                    <a:pt x="112" y="523"/>
                    <a:pt x="115" y="522"/>
                  </a:cubicBezTo>
                  <a:cubicBezTo>
                    <a:pt x="118" y="521"/>
                    <a:pt x="124" y="524"/>
                    <a:pt x="125" y="525"/>
                  </a:cubicBezTo>
                  <a:cubicBezTo>
                    <a:pt x="127" y="526"/>
                    <a:pt x="126" y="530"/>
                    <a:pt x="126" y="533"/>
                  </a:cubicBezTo>
                  <a:cubicBezTo>
                    <a:pt x="127" y="535"/>
                    <a:pt x="125" y="539"/>
                    <a:pt x="128" y="541"/>
                  </a:cubicBezTo>
                  <a:cubicBezTo>
                    <a:pt x="130" y="542"/>
                    <a:pt x="130" y="546"/>
                    <a:pt x="133" y="548"/>
                  </a:cubicBezTo>
                  <a:cubicBezTo>
                    <a:pt x="136" y="549"/>
                    <a:pt x="137" y="553"/>
                    <a:pt x="139" y="554"/>
                  </a:cubicBezTo>
                  <a:cubicBezTo>
                    <a:pt x="141" y="554"/>
                    <a:pt x="145" y="557"/>
                    <a:pt x="146" y="560"/>
                  </a:cubicBezTo>
                  <a:cubicBezTo>
                    <a:pt x="146" y="562"/>
                    <a:pt x="142" y="564"/>
                    <a:pt x="140" y="565"/>
                  </a:cubicBezTo>
                  <a:cubicBezTo>
                    <a:pt x="138" y="566"/>
                    <a:pt x="133" y="562"/>
                    <a:pt x="132" y="564"/>
                  </a:cubicBezTo>
                  <a:cubicBezTo>
                    <a:pt x="130" y="565"/>
                    <a:pt x="132" y="569"/>
                    <a:pt x="134" y="574"/>
                  </a:cubicBezTo>
                  <a:cubicBezTo>
                    <a:pt x="135" y="580"/>
                    <a:pt x="136" y="580"/>
                    <a:pt x="138" y="580"/>
                  </a:cubicBezTo>
                  <a:cubicBezTo>
                    <a:pt x="141" y="580"/>
                    <a:pt x="142" y="578"/>
                    <a:pt x="144" y="577"/>
                  </a:cubicBezTo>
                  <a:cubicBezTo>
                    <a:pt x="145" y="576"/>
                    <a:pt x="149" y="578"/>
                    <a:pt x="151" y="577"/>
                  </a:cubicBezTo>
                  <a:cubicBezTo>
                    <a:pt x="153" y="576"/>
                    <a:pt x="159" y="576"/>
                    <a:pt x="160" y="578"/>
                  </a:cubicBezTo>
                  <a:cubicBezTo>
                    <a:pt x="162" y="580"/>
                    <a:pt x="163" y="585"/>
                    <a:pt x="162" y="587"/>
                  </a:cubicBezTo>
                  <a:cubicBezTo>
                    <a:pt x="161" y="588"/>
                    <a:pt x="163" y="590"/>
                    <a:pt x="164" y="593"/>
                  </a:cubicBezTo>
                  <a:cubicBezTo>
                    <a:pt x="166" y="595"/>
                    <a:pt x="171" y="594"/>
                    <a:pt x="173" y="595"/>
                  </a:cubicBezTo>
                  <a:cubicBezTo>
                    <a:pt x="174" y="596"/>
                    <a:pt x="178" y="601"/>
                    <a:pt x="178" y="604"/>
                  </a:cubicBezTo>
                  <a:cubicBezTo>
                    <a:pt x="177" y="606"/>
                    <a:pt x="180" y="607"/>
                    <a:pt x="182" y="606"/>
                  </a:cubicBezTo>
                  <a:cubicBezTo>
                    <a:pt x="184" y="605"/>
                    <a:pt x="185" y="607"/>
                    <a:pt x="187" y="608"/>
                  </a:cubicBezTo>
                  <a:cubicBezTo>
                    <a:pt x="189" y="610"/>
                    <a:pt x="191" y="609"/>
                    <a:pt x="193" y="608"/>
                  </a:cubicBezTo>
                  <a:cubicBezTo>
                    <a:pt x="195" y="607"/>
                    <a:pt x="198" y="606"/>
                    <a:pt x="199" y="607"/>
                  </a:cubicBezTo>
                  <a:cubicBezTo>
                    <a:pt x="200" y="609"/>
                    <a:pt x="204" y="612"/>
                    <a:pt x="204" y="613"/>
                  </a:cubicBezTo>
                  <a:cubicBezTo>
                    <a:pt x="204" y="614"/>
                    <a:pt x="211" y="613"/>
                    <a:pt x="214" y="615"/>
                  </a:cubicBezTo>
                  <a:cubicBezTo>
                    <a:pt x="217" y="616"/>
                    <a:pt x="220" y="616"/>
                    <a:pt x="223" y="617"/>
                  </a:cubicBezTo>
                  <a:cubicBezTo>
                    <a:pt x="226" y="619"/>
                    <a:pt x="229" y="619"/>
                    <a:pt x="230" y="621"/>
                  </a:cubicBezTo>
                  <a:cubicBezTo>
                    <a:pt x="230" y="623"/>
                    <a:pt x="226" y="625"/>
                    <a:pt x="226" y="626"/>
                  </a:cubicBezTo>
                  <a:cubicBezTo>
                    <a:pt x="226" y="627"/>
                    <a:pt x="229" y="628"/>
                    <a:pt x="229" y="629"/>
                  </a:cubicBezTo>
                  <a:cubicBezTo>
                    <a:pt x="229" y="631"/>
                    <a:pt x="226" y="631"/>
                    <a:pt x="225" y="632"/>
                  </a:cubicBezTo>
                  <a:cubicBezTo>
                    <a:pt x="225" y="633"/>
                    <a:pt x="227" y="635"/>
                    <a:pt x="228" y="636"/>
                  </a:cubicBezTo>
                  <a:cubicBezTo>
                    <a:pt x="228" y="638"/>
                    <a:pt x="226" y="642"/>
                    <a:pt x="226" y="643"/>
                  </a:cubicBezTo>
                  <a:cubicBezTo>
                    <a:pt x="226" y="644"/>
                    <a:pt x="218" y="643"/>
                    <a:pt x="216" y="643"/>
                  </a:cubicBezTo>
                  <a:cubicBezTo>
                    <a:pt x="215" y="643"/>
                    <a:pt x="209" y="649"/>
                    <a:pt x="208" y="649"/>
                  </a:cubicBezTo>
                  <a:cubicBezTo>
                    <a:pt x="206" y="649"/>
                    <a:pt x="207" y="652"/>
                    <a:pt x="207" y="654"/>
                  </a:cubicBezTo>
                  <a:cubicBezTo>
                    <a:pt x="213" y="653"/>
                    <a:pt x="218" y="653"/>
                    <a:pt x="219" y="654"/>
                  </a:cubicBezTo>
                  <a:cubicBezTo>
                    <a:pt x="220" y="656"/>
                    <a:pt x="207" y="661"/>
                    <a:pt x="205" y="662"/>
                  </a:cubicBezTo>
                  <a:cubicBezTo>
                    <a:pt x="203" y="663"/>
                    <a:pt x="209" y="666"/>
                    <a:pt x="209" y="668"/>
                  </a:cubicBezTo>
                  <a:cubicBezTo>
                    <a:pt x="209" y="670"/>
                    <a:pt x="202" y="671"/>
                    <a:pt x="203" y="675"/>
                  </a:cubicBezTo>
                  <a:cubicBezTo>
                    <a:pt x="203" y="679"/>
                    <a:pt x="200" y="680"/>
                    <a:pt x="196" y="680"/>
                  </a:cubicBezTo>
                  <a:cubicBezTo>
                    <a:pt x="193" y="680"/>
                    <a:pt x="192" y="682"/>
                    <a:pt x="193" y="682"/>
                  </a:cubicBezTo>
                  <a:cubicBezTo>
                    <a:pt x="195" y="683"/>
                    <a:pt x="195" y="688"/>
                    <a:pt x="202" y="690"/>
                  </a:cubicBezTo>
                  <a:cubicBezTo>
                    <a:pt x="209" y="691"/>
                    <a:pt x="217" y="698"/>
                    <a:pt x="223" y="705"/>
                  </a:cubicBezTo>
                  <a:cubicBezTo>
                    <a:pt x="224" y="706"/>
                    <a:pt x="225" y="706"/>
                    <a:pt x="226" y="707"/>
                  </a:cubicBezTo>
                  <a:cubicBezTo>
                    <a:pt x="228" y="706"/>
                    <a:pt x="229" y="705"/>
                    <a:pt x="230" y="705"/>
                  </a:cubicBezTo>
                  <a:cubicBezTo>
                    <a:pt x="234" y="705"/>
                    <a:pt x="240" y="707"/>
                    <a:pt x="244" y="709"/>
                  </a:cubicBezTo>
                  <a:cubicBezTo>
                    <a:pt x="247" y="712"/>
                    <a:pt x="260" y="709"/>
                    <a:pt x="261" y="711"/>
                  </a:cubicBezTo>
                  <a:cubicBezTo>
                    <a:pt x="263" y="713"/>
                    <a:pt x="266" y="715"/>
                    <a:pt x="268" y="715"/>
                  </a:cubicBezTo>
                  <a:cubicBezTo>
                    <a:pt x="271" y="715"/>
                    <a:pt x="273" y="720"/>
                    <a:pt x="275" y="719"/>
                  </a:cubicBezTo>
                  <a:cubicBezTo>
                    <a:pt x="277" y="717"/>
                    <a:pt x="285" y="717"/>
                    <a:pt x="287" y="717"/>
                  </a:cubicBezTo>
                  <a:cubicBezTo>
                    <a:pt x="289" y="717"/>
                    <a:pt x="289" y="719"/>
                    <a:pt x="291" y="719"/>
                  </a:cubicBezTo>
                  <a:cubicBezTo>
                    <a:pt x="293" y="719"/>
                    <a:pt x="293" y="726"/>
                    <a:pt x="294" y="726"/>
                  </a:cubicBezTo>
                  <a:cubicBezTo>
                    <a:pt x="296" y="725"/>
                    <a:pt x="301" y="730"/>
                    <a:pt x="305" y="731"/>
                  </a:cubicBezTo>
                  <a:cubicBezTo>
                    <a:pt x="308" y="731"/>
                    <a:pt x="312" y="737"/>
                    <a:pt x="313" y="737"/>
                  </a:cubicBezTo>
                  <a:cubicBezTo>
                    <a:pt x="315" y="736"/>
                    <a:pt x="317" y="739"/>
                    <a:pt x="318" y="737"/>
                  </a:cubicBezTo>
                  <a:cubicBezTo>
                    <a:pt x="319" y="734"/>
                    <a:pt x="324" y="735"/>
                    <a:pt x="326" y="731"/>
                  </a:cubicBezTo>
                  <a:cubicBezTo>
                    <a:pt x="319" y="723"/>
                    <a:pt x="312" y="715"/>
                    <a:pt x="313" y="712"/>
                  </a:cubicBezTo>
                  <a:cubicBezTo>
                    <a:pt x="313" y="706"/>
                    <a:pt x="315" y="702"/>
                    <a:pt x="308" y="696"/>
                  </a:cubicBezTo>
                  <a:cubicBezTo>
                    <a:pt x="301" y="690"/>
                    <a:pt x="309" y="686"/>
                    <a:pt x="314" y="680"/>
                  </a:cubicBezTo>
                  <a:cubicBezTo>
                    <a:pt x="318" y="674"/>
                    <a:pt x="328" y="672"/>
                    <a:pt x="334" y="668"/>
                  </a:cubicBezTo>
                  <a:cubicBezTo>
                    <a:pt x="333" y="667"/>
                    <a:pt x="332" y="666"/>
                    <a:pt x="330" y="666"/>
                  </a:cubicBezTo>
                  <a:cubicBezTo>
                    <a:pt x="326" y="664"/>
                    <a:pt x="324" y="662"/>
                    <a:pt x="328" y="661"/>
                  </a:cubicBezTo>
                  <a:cubicBezTo>
                    <a:pt x="331" y="660"/>
                    <a:pt x="330" y="658"/>
                    <a:pt x="326" y="654"/>
                  </a:cubicBezTo>
                  <a:cubicBezTo>
                    <a:pt x="323" y="650"/>
                    <a:pt x="321" y="646"/>
                    <a:pt x="319" y="646"/>
                  </a:cubicBezTo>
                  <a:cubicBezTo>
                    <a:pt x="317" y="646"/>
                    <a:pt x="314" y="645"/>
                    <a:pt x="311" y="646"/>
                  </a:cubicBezTo>
                  <a:cubicBezTo>
                    <a:pt x="308" y="647"/>
                    <a:pt x="309" y="644"/>
                    <a:pt x="309" y="640"/>
                  </a:cubicBezTo>
                  <a:cubicBezTo>
                    <a:pt x="310" y="637"/>
                    <a:pt x="304" y="637"/>
                    <a:pt x="303" y="636"/>
                  </a:cubicBezTo>
                  <a:cubicBezTo>
                    <a:pt x="302" y="634"/>
                    <a:pt x="304" y="629"/>
                    <a:pt x="305" y="629"/>
                  </a:cubicBezTo>
                  <a:cubicBezTo>
                    <a:pt x="306" y="628"/>
                    <a:pt x="309" y="627"/>
                    <a:pt x="309" y="625"/>
                  </a:cubicBezTo>
                  <a:cubicBezTo>
                    <a:pt x="309" y="624"/>
                    <a:pt x="304" y="623"/>
                    <a:pt x="306" y="620"/>
                  </a:cubicBezTo>
                  <a:cubicBezTo>
                    <a:pt x="308" y="616"/>
                    <a:pt x="312" y="616"/>
                    <a:pt x="312" y="613"/>
                  </a:cubicBezTo>
                  <a:cubicBezTo>
                    <a:pt x="312" y="609"/>
                    <a:pt x="315" y="606"/>
                    <a:pt x="318" y="609"/>
                  </a:cubicBezTo>
                  <a:cubicBezTo>
                    <a:pt x="322" y="611"/>
                    <a:pt x="323" y="618"/>
                    <a:pt x="327" y="616"/>
                  </a:cubicBezTo>
                  <a:cubicBezTo>
                    <a:pt x="331" y="615"/>
                    <a:pt x="329" y="611"/>
                    <a:pt x="328" y="609"/>
                  </a:cubicBezTo>
                  <a:cubicBezTo>
                    <a:pt x="328" y="607"/>
                    <a:pt x="327" y="604"/>
                    <a:pt x="331" y="603"/>
                  </a:cubicBezTo>
                  <a:cubicBezTo>
                    <a:pt x="336" y="602"/>
                    <a:pt x="334" y="598"/>
                    <a:pt x="337" y="598"/>
                  </a:cubicBezTo>
                  <a:cubicBezTo>
                    <a:pt x="341" y="598"/>
                    <a:pt x="347" y="593"/>
                    <a:pt x="349" y="592"/>
                  </a:cubicBezTo>
                  <a:cubicBezTo>
                    <a:pt x="351" y="591"/>
                    <a:pt x="356" y="589"/>
                    <a:pt x="358" y="590"/>
                  </a:cubicBezTo>
                  <a:cubicBezTo>
                    <a:pt x="360" y="591"/>
                    <a:pt x="362" y="593"/>
                    <a:pt x="364" y="590"/>
                  </a:cubicBezTo>
                  <a:cubicBezTo>
                    <a:pt x="365" y="586"/>
                    <a:pt x="371" y="588"/>
                    <a:pt x="372" y="590"/>
                  </a:cubicBezTo>
                  <a:cubicBezTo>
                    <a:pt x="372" y="592"/>
                    <a:pt x="382" y="592"/>
                    <a:pt x="385" y="594"/>
                  </a:cubicBezTo>
                  <a:cubicBezTo>
                    <a:pt x="388" y="596"/>
                    <a:pt x="394" y="600"/>
                    <a:pt x="394" y="602"/>
                  </a:cubicBezTo>
                  <a:cubicBezTo>
                    <a:pt x="394" y="604"/>
                    <a:pt x="397" y="607"/>
                    <a:pt x="397" y="603"/>
                  </a:cubicBezTo>
                  <a:cubicBezTo>
                    <a:pt x="397" y="600"/>
                    <a:pt x="400" y="601"/>
                    <a:pt x="404" y="603"/>
                  </a:cubicBezTo>
                  <a:cubicBezTo>
                    <a:pt x="408" y="606"/>
                    <a:pt x="413" y="605"/>
                    <a:pt x="414" y="602"/>
                  </a:cubicBezTo>
                  <a:cubicBezTo>
                    <a:pt x="415" y="600"/>
                    <a:pt x="423" y="597"/>
                    <a:pt x="425" y="599"/>
                  </a:cubicBezTo>
                  <a:cubicBezTo>
                    <a:pt x="428" y="601"/>
                    <a:pt x="429" y="602"/>
                    <a:pt x="432" y="599"/>
                  </a:cubicBezTo>
                  <a:cubicBezTo>
                    <a:pt x="435" y="596"/>
                    <a:pt x="442" y="597"/>
                    <a:pt x="443" y="600"/>
                  </a:cubicBezTo>
                  <a:cubicBezTo>
                    <a:pt x="444" y="603"/>
                    <a:pt x="447" y="603"/>
                    <a:pt x="450" y="603"/>
                  </a:cubicBezTo>
                  <a:cubicBezTo>
                    <a:pt x="453" y="603"/>
                    <a:pt x="454" y="608"/>
                    <a:pt x="456" y="607"/>
                  </a:cubicBezTo>
                  <a:cubicBezTo>
                    <a:pt x="458" y="606"/>
                    <a:pt x="457" y="601"/>
                    <a:pt x="460" y="601"/>
                  </a:cubicBezTo>
                  <a:cubicBezTo>
                    <a:pt x="462" y="602"/>
                    <a:pt x="464" y="605"/>
                    <a:pt x="468" y="605"/>
                  </a:cubicBezTo>
                  <a:cubicBezTo>
                    <a:pt x="472" y="605"/>
                    <a:pt x="475" y="604"/>
                    <a:pt x="475" y="601"/>
                  </a:cubicBezTo>
                  <a:cubicBezTo>
                    <a:pt x="475" y="598"/>
                    <a:pt x="475" y="593"/>
                    <a:pt x="472" y="593"/>
                  </a:cubicBezTo>
                  <a:cubicBezTo>
                    <a:pt x="470" y="593"/>
                    <a:pt x="467" y="590"/>
                    <a:pt x="464" y="590"/>
                  </a:cubicBezTo>
                  <a:cubicBezTo>
                    <a:pt x="461" y="590"/>
                    <a:pt x="458" y="585"/>
                    <a:pt x="461" y="584"/>
                  </a:cubicBezTo>
                  <a:cubicBezTo>
                    <a:pt x="464" y="583"/>
                    <a:pt x="469" y="581"/>
                    <a:pt x="468" y="578"/>
                  </a:cubicBezTo>
                  <a:cubicBezTo>
                    <a:pt x="467" y="576"/>
                    <a:pt x="466" y="571"/>
                    <a:pt x="470" y="570"/>
                  </a:cubicBezTo>
                  <a:cubicBezTo>
                    <a:pt x="474" y="570"/>
                    <a:pt x="483" y="570"/>
                    <a:pt x="482" y="568"/>
                  </a:cubicBezTo>
                  <a:cubicBezTo>
                    <a:pt x="482" y="567"/>
                    <a:pt x="474" y="566"/>
                    <a:pt x="472" y="563"/>
                  </a:cubicBezTo>
                  <a:cubicBezTo>
                    <a:pt x="471" y="561"/>
                    <a:pt x="470" y="555"/>
                    <a:pt x="472" y="554"/>
                  </a:cubicBezTo>
                  <a:cubicBezTo>
                    <a:pt x="473" y="553"/>
                    <a:pt x="478" y="554"/>
                    <a:pt x="481" y="553"/>
                  </a:cubicBezTo>
                  <a:cubicBezTo>
                    <a:pt x="484" y="552"/>
                    <a:pt x="491" y="555"/>
                    <a:pt x="495" y="552"/>
                  </a:cubicBezTo>
                  <a:cubicBezTo>
                    <a:pt x="499" y="549"/>
                    <a:pt x="507" y="548"/>
                    <a:pt x="512" y="548"/>
                  </a:cubicBezTo>
                  <a:cubicBezTo>
                    <a:pt x="516" y="548"/>
                    <a:pt x="520" y="545"/>
                    <a:pt x="523" y="545"/>
                  </a:cubicBezTo>
                  <a:cubicBezTo>
                    <a:pt x="527" y="544"/>
                    <a:pt x="537" y="543"/>
                    <a:pt x="539" y="542"/>
                  </a:cubicBezTo>
                  <a:cubicBezTo>
                    <a:pt x="542" y="541"/>
                    <a:pt x="555" y="539"/>
                    <a:pt x="556" y="536"/>
                  </a:cubicBezTo>
                  <a:cubicBezTo>
                    <a:pt x="556" y="534"/>
                    <a:pt x="567" y="532"/>
                    <a:pt x="570" y="533"/>
                  </a:cubicBezTo>
                  <a:cubicBezTo>
                    <a:pt x="573" y="534"/>
                    <a:pt x="576" y="535"/>
                    <a:pt x="579" y="534"/>
                  </a:cubicBezTo>
                  <a:cubicBezTo>
                    <a:pt x="581" y="533"/>
                    <a:pt x="586" y="536"/>
                    <a:pt x="586" y="539"/>
                  </a:cubicBezTo>
                  <a:cubicBezTo>
                    <a:pt x="585" y="541"/>
                    <a:pt x="588" y="544"/>
                    <a:pt x="588" y="547"/>
                  </a:cubicBezTo>
                  <a:cubicBezTo>
                    <a:pt x="588" y="549"/>
                    <a:pt x="585" y="550"/>
                    <a:pt x="587" y="551"/>
                  </a:cubicBezTo>
                  <a:cubicBezTo>
                    <a:pt x="588" y="553"/>
                    <a:pt x="595" y="552"/>
                    <a:pt x="597" y="550"/>
                  </a:cubicBezTo>
                  <a:cubicBezTo>
                    <a:pt x="599" y="547"/>
                    <a:pt x="601" y="551"/>
                    <a:pt x="601" y="552"/>
                  </a:cubicBezTo>
                  <a:cubicBezTo>
                    <a:pt x="601" y="554"/>
                    <a:pt x="604" y="555"/>
                    <a:pt x="604" y="553"/>
                  </a:cubicBezTo>
                  <a:cubicBezTo>
                    <a:pt x="604" y="551"/>
                    <a:pt x="608" y="552"/>
                    <a:pt x="610" y="554"/>
                  </a:cubicBezTo>
                  <a:cubicBezTo>
                    <a:pt x="611" y="555"/>
                    <a:pt x="616" y="552"/>
                    <a:pt x="616" y="555"/>
                  </a:cubicBezTo>
                  <a:cubicBezTo>
                    <a:pt x="616" y="557"/>
                    <a:pt x="609" y="559"/>
                    <a:pt x="612" y="562"/>
                  </a:cubicBezTo>
                  <a:cubicBezTo>
                    <a:pt x="615" y="565"/>
                    <a:pt x="616" y="559"/>
                    <a:pt x="620" y="560"/>
                  </a:cubicBezTo>
                  <a:cubicBezTo>
                    <a:pt x="624" y="561"/>
                    <a:pt x="629" y="556"/>
                    <a:pt x="632" y="555"/>
                  </a:cubicBezTo>
                  <a:cubicBezTo>
                    <a:pt x="636" y="554"/>
                    <a:pt x="640" y="551"/>
                    <a:pt x="643" y="549"/>
                  </a:cubicBezTo>
                  <a:cubicBezTo>
                    <a:pt x="646" y="547"/>
                    <a:pt x="652" y="548"/>
                    <a:pt x="650" y="550"/>
                  </a:cubicBezTo>
                  <a:cubicBezTo>
                    <a:pt x="648" y="552"/>
                    <a:pt x="646" y="556"/>
                    <a:pt x="653" y="558"/>
                  </a:cubicBezTo>
                  <a:cubicBezTo>
                    <a:pt x="661" y="561"/>
                    <a:pt x="669" y="576"/>
                    <a:pt x="674" y="583"/>
                  </a:cubicBezTo>
                  <a:cubicBezTo>
                    <a:pt x="679" y="590"/>
                    <a:pt x="683" y="603"/>
                    <a:pt x="686" y="603"/>
                  </a:cubicBezTo>
                  <a:cubicBezTo>
                    <a:pt x="688" y="603"/>
                    <a:pt x="689" y="597"/>
                    <a:pt x="692" y="596"/>
                  </a:cubicBezTo>
                  <a:cubicBezTo>
                    <a:pt x="696" y="595"/>
                    <a:pt x="698" y="601"/>
                    <a:pt x="701" y="602"/>
                  </a:cubicBezTo>
                  <a:cubicBezTo>
                    <a:pt x="705" y="603"/>
                    <a:pt x="709" y="605"/>
                    <a:pt x="712" y="604"/>
                  </a:cubicBezTo>
                  <a:cubicBezTo>
                    <a:pt x="715" y="603"/>
                    <a:pt x="721" y="599"/>
                    <a:pt x="723" y="601"/>
                  </a:cubicBezTo>
                  <a:cubicBezTo>
                    <a:pt x="726" y="602"/>
                    <a:pt x="729" y="602"/>
                    <a:pt x="731" y="607"/>
                  </a:cubicBezTo>
                  <a:cubicBezTo>
                    <a:pt x="733" y="611"/>
                    <a:pt x="736" y="612"/>
                    <a:pt x="738" y="612"/>
                  </a:cubicBezTo>
                  <a:cubicBezTo>
                    <a:pt x="740" y="612"/>
                    <a:pt x="740" y="615"/>
                    <a:pt x="740" y="617"/>
                  </a:cubicBezTo>
                  <a:cubicBezTo>
                    <a:pt x="740" y="619"/>
                    <a:pt x="744" y="621"/>
                    <a:pt x="746" y="621"/>
                  </a:cubicBezTo>
                  <a:cubicBezTo>
                    <a:pt x="748" y="621"/>
                    <a:pt x="753" y="621"/>
                    <a:pt x="755" y="620"/>
                  </a:cubicBezTo>
                  <a:cubicBezTo>
                    <a:pt x="756" y="619"/>
                    <a:pt x="758" y="618"/>
                    <a:pt x="759" y="620"/>
                  </a:cubicBezTo>
                  <a:cubicBezTo>
                    <a:pt x="759" y="622"/>
                    <a:pt x="762" y="626"/>
                    <a:pt x="764" y="626"/>
                  </a:cubicBezTo>
                  <a:cubicBezTo>
                    <a:pt x="766" y="626"/>
                    <a:pt x="770" y="628"/>
                    <a:pt x="770" y="626"/>
                  </a:cubicBezTo>
                  <a:cubicBezTo>
                    <a:pt x="771" y="624"/>
                    <a:pt x="776" y="623"/>
                    <a:pt x="778" y="623"/>
                  </a:cubicBezTo>
                  <a:cubicBezTo>
                    <a:pt x="780" y="623"/>
                    <a:pt x="787" y="621"/>
                    <a:pt x="788" y="618"/>
                  </a:cubicBezTo>
                  <a:cubicBezTo>
                    <a:pt x="790" y="615"/>
                    <a:pt x="795" y="615"/>
                    <a:pt x="797" y="613"/>
                  </a:cubicBezTo>
                  <a:cubicBezTo>
                    <a:pt x="799" y="611"/>
                    <a:pt x="803" y="610"/>
                    <a:pt x="804" y="608"/>
                  </a:cubicBezTo>
                  <a:cubicBezTo>
                    <a:pt x="805" y="606"/>
                    <a:pt x="811" y="607"/>
                    <a:pt x="812" y="605"/>
                  </a:cubicBezTo>
                  <a:cubicBezTo>
                    <a:pt x="813" y="603"/>
                    <a:pt x="818" y="603"/>
                    <a:pt x="820" y="604"/>
                  </a:cubicBezTo>
                  <a:cubicBezTo>
                    <a:pt x="822" y="604"/>
                    <a:pt x="834" y="607"/>
                    <a:pt x="836" y="606"/>
                  </a:cubicBezTo>
                  <a:cubicBezTo>
                    <a:pt x="837" y="606"/>
                    <a:pt x="838" y="612"/>
                    <a:pt x="839" y="613"/>
                  </a:cubicBezTo>
                  <a:cubicBezTo>
                    <a:pt x="841" y="613"/>
                    <a:pt x="847" y="618"/>
                    <a:pt x="849" y="616"/>
                  </a:cubicBezTo>
                  <a:cubicBezTo>
                    <a:pt x="850" y="615"/>
                    <a:pt x="854" y="614"/>
                    <a:pt x="858" y="616"/>
                  </a:cubicBezTo>
                  <a:cubicBezTo>
                    <a:pt x="861" y="618"/>
                    <a:pt x="864" y="620"/>
                    <a:pt x="866" y="618"/>
                  </a:cubicBezTo>
                  <a:cubicBezTo>
                    <a:pt x="867" y="616"/>
                    <a:pt x="874" y="615"/>
                    <a:pt x="875" y="613"/>
                  </a:cubicBezTo>
                  <a:cubicBezTo>
                    <a:pt x="876" y="612"/>
                    <a:pt x="877" y="608"/>
                    <a:pt x="875" y="607"/>
                  </a:cubicBezTo>
                  <a:cubicBezTo>
                    <a:pt x="874" y="605"/>
                    <a:pt x="872" y="600"/>
                    <a:pt x="871" y="597"/>
                  </a:cubicBezTo>
                  <a:cubicBezTo>
                    <a:pt x="871" y="595"/>
                    <a:pt x="875" y="594"/>
                    <a:pt x="876" y="592"/>
                  </a:cubicBezTo>
                  <a:cubicBezTo>
                    <a:pt x="877" y="589"/>
                    <a:pt x="881" y="589"/>
                    <a:pt x="882" y="588"/>
                  </a:cubicBezTo>
                  <a:cubicBezTo>
                    <a:pt x="883" y="586"/>
                    <a:pt x="884" y="583"/>
                    <a:pt x="886" y="584"/>
                  </a:cubicBezTo>
                  <a:cubicBezTo>
                    <a:pt x="888" y="585"/>
                    <a:pt x="893" y="586"/>
                    <a:pt x="894" y="587"/>
                  </a:cubicBezTo>
                  <a:cubicBezTo>
                    <a:pt x="895" y="588"/>
                    <a:pt x="899" y="589"/>
                    <a:pt x="901" y="589"/>
                  </a:cubicBezTo>
                  <a:cubicBezTo>
                    <a:pt x="904" y="589"/>
                    <a:pt x="907" y="591"/>
                    <a:pt x="910" y="592"/>
                  </a:cubicBezTo>
                  <a:cubicBezTo>
                    <a:pt x="912" y="594"/>
                    <a:pt x="919" y="594"/>
                    <a:pt x="921" y="596"/>
                  </a:cubicBezTo>
                  <a:cubicBezTo>
                    <a:pt x="922" y="598"/>
                    <a:pt x="920" y="603"/>
                    <a:pt x="922" y="605"/>
                  </a:cubicBezTo>
                  <a:cubicBezTo>
                    <a:pt x="924" y="607"/>
                    <a:pt x="928" y="612"/>
                    <a:pt x="929" y="611"/>
                  </a:cubicBezTo>
                  <a:cubicBezTo>
                    <a:pt x="930" y="610"/>
                    <a:pt x="937" y="614"/>
                    <a:pt x="939" y="614"/>
                  </a:cubicBezTo>
                  <a:cubicBezTo>
                    <a:pt x="941" y="613"/>
                    <a:pt x="945" y="610"/>
                    <a:pt x="947" y="610"/>
                  </a:cubicBezTo>
                  <a:cubicBezTo>
                    <a:pt x="949" y="610"/>
                    <a:pt x="955" y="608"/>
                    <a:pt x="957" y="608"/>
                  </a:cubicBezTo>
                  <a:cubicBezTo>
                    <a:pt x="959" y="609"/>
                    <a:pt x="967" y="611"/>
                    <a:pt x="968" y="611"/>
                  </a:cubicBezTo>
                  <a:cubicBezTo>
                    <a:pt x="969" y="610"/>
                    <a:pt x="975" y="611"/>
                    <a:pt x="976" y="613"/>
                  </a:cubicBezTo>
                  <a:cubicBezTo>
                    <a:pt x="977" y="615"/>
                    <a:pt x="986" y="615"/>
                    <a:pt x="986" y="617"/>
                  </a:cubicBezTo>
                  <a:cubicBezTo>
                    <a:pt x="986" y="620"/>
                    <a:pt x="990" y="621"/>
                    <a:pt x="992" y="624"/>
                  </a:cubicBezTo>
                  <a:cubicBezTo>
                    <a:pt x="993" y="626"/>
                    <a:pt x="1004" y="625"/>
                    <a:pt x="1006" y="626"/>
                  </a:cubicBezTo>
                  <a:cubicBezTo>
                    <a:pt x="1008" y="628"/>
                    <a:pt x="1021" y="628"/>
                    <a:pt x="1021" y="626"/>
                  </a:cubicBezTo>
                  <a:cubicBezTo>
                    <a:pt x="1021" y="625"/>
                    <a:pt x="1033" y="624"/>
                    <a:pt x="1036" y="623"/>
                  </a:cubicBezTo>
                  <a:cubicBezTo>
                    <a:pt x="1038" y="621"/>
                    <a:pt x="1044" y="622"/>
                    <a:pt x="1045" y="619"/>
                  </a:cubicBezTo>
                  <a:cubicBezTo>
                    <a:pt x="1045" y="617"/>
                    <a:pt x="1051" y="615"/>
                    <a:pt x="1054" y="613"/>
                  </a:cubicBezTo>
                  <a:cubicBezTo>
                    <a:pt x="1056" y="611"/>
                    <a:pt x="1067" y="612"/>
                    <a:pt x="1068" y="614"/>
                  </a:cubicBezTo>
                  <a:cubicBezTo>
                    <a:pt x="1068" y="616"/>
                    <a:pt x="1075" y="617"/>
                    <a:pt x="1077" y="616"/>
                  </a:cubicBezTo>
                  <a:cubicBezTo>
                    <a:pt x="1080" y="615"/>
                    <a:pt x="1087" y="616"/>
                    <a:pt x="1088" y="619"/>
                  </a:cubicBezTo>
                  <a:cubicBezTo>
                    <a:pt x="1089" y="621"/>
                    <a:pt x="1097" y="622"/>
                    <a:pt x="1099" y="622"/>
                  </a:cubicBezTo>
                  <a:cubicBezTo>
                    <a:pt x="1101" y="621"/>
                    <a:pt x="1107" y="616"/>
                    <a:pt x="1110" y="616"/>
                  </a:cubicBezTo>
                  <a:cubicBezTo>
                    <a:pt x="1112" y="616"/>
                    <a:pt x="1115" y="613"/>
                    <a:pt x="1115" y="611"/>
                  </a:cubicBezTo>
                  <a:cubicBezTo>
                    <a:pt x="1114" y="609"/>
                    <a:pt x="1119" y="602"/>
                    <a:pt x="1120" y="599"/>
                  </a:cubicBezTo>
                  <a:cubicBezTo>
                    <a:pt x="1121" y="597"/>
                    <a:pt x="1125" y="589"/>
                    <a:pt x="1127" y="589"/>
                  </a:cubicBezTo>
                  <a:cubicBezTo>
                    <a:pt x="1129" y="588"/>
                    <a:pt x="1132" y="585"/>
                    <a:pt x="1132" y="583"/>
                  </a:cubicBezTo>
                  <a:cubicBezTo>
                    <a:pt x="1132" y="581"/>
                    <a:pt x="1131" y="575"/>
                    <a:pt x="1129" y="575"/>
                  </a:cubicBezTo>
                  <a:cubicBezTo>
                    <a:pt x="1127" y="575"/>
                    <a:pt x="1123" y="575"/>
                    <a:pt x="1128" y="569"/>
                  </a:cubicBezTo>
                  <a:cubicBezTo>
                    <a:pt x="1132" y="563"/>
                    <a:pt x="1141" y="564"/>
                    <a:pt x="1142" y="564"/>
                  </a:cubicBezTo>
                  <a:cubicBezTo>
                    <a:pt x="1143" y="564"/>
                    <a:pt x="1154" y="562"/>
                    <a:pt x="1159" y="563"/>
                  </a:cubicBezTo>
                  <a:cubicBezTo>
                    <a:pt x="1163" y="564"/>
                    <a:pt x="1166" y="562"/>
                    <a:pt x="1171" y="565"/>
                  </a:cubicBezTo>
                  <a:cubicBezTo>
                    <a:pt x="1176" y="568"/>
                    <a:pt x="1183" y="567"/>
                    <a:pt x="1185" y="569"/>
                  </a:cubicBezTo>
                  <a:cubicBezTo>
                    <a:pt x="1187" y="571"/>
                    <a:pt x="1193" y="573"/>
                    <a:pt x="1192" y="577"/>
                  </a:cubicBezTo>
                  <a:cubicBezTo>
                    <a:pt x="1191" y="581"/>
                    <a:pt x="1196" y="579"/>
                    <a:pt x="1198" y="588"/>
                  </a:cubicBezTo>
                  <a:cubicBezTo>
                    <a:pt x="1199" y="596"/>
                    <a:pt x="1203" y="597"/>
                    <a:pt x="1204" y="601"/>
                  </a:cubicBezTo>
                  <a:cubicBezTo>
                    <a:pt x="1205" y="605"/>
                    <a:pt x="1211" y="612"/>
                    <a:pt x="1210" y="615"/>
                  </a:cubicBezTo>
                  <a:cubicBezTo>
                    <a:pt x="1209" y="617"/>
                    <a:pt x="1209" y="621"/>
                    <a:pt x="1214" y="621"/>
                  </a:cubicBezTo>
                  <a:cubicBezTo>
                    <a:pt x="1220" y="621"/>
                    <a:pt x="1224" y="626"/>
                    <a:pt x="1225" y="625"/>
                  </a:cubicBezTo>
                  <a:cubicBezTo>
                    <a:pt x="1227" y="624"/>
                    <a:pt x="1233" y="627"/>
                    <a:pt x="1237" y="630"/>
                  </a:cubicBezTo>
                  <a:cubicBezTo>
                    <a:pt x="1240" y="633"/>
                    <a:pt x="1245" y="632"/>
                    <a:pt x="1245" y="635"/>
                  </a:cubicBezTo>
                  <a:cubicBezTo>
                    <a:pt x="1244" y="639"/>
                    <a:pt x="1247" y="642"/>
                    <a:pt x="1247" y="645"/>
                  </a:cubicBezTo>
                  <a:cubicBezTo>
                    <a:pt x="1247" y="648"/>
                    <a:pt x="1253" y="650"/>
                    <a:pt x="1258" y="649"/>
                  </a:cubicBezTo>
                  <a:cubicBezTo>
                    <a:pt x="1263" y="649"/>
                    <a:pt x="1266" y="651"/>
                    <a:pt x="1268" y="647"/>
                  </a:cubicBezTo>
                  <a:cubicBezTo>
                    <a:pt x="1270" y="643"/>
                    <a:pt x="1277" y="645"/>
                    <a:pt x="1279" y="643"/>
                  </a:cubicBezTo>
                  <a:cubicBezTo>
                    <a:pt x="1281" y="641"/>
                    <a:pt x="1288" y="639"/>
                    <a:pt x="1288" y="645"/>
                  </a:cubicBezTo>
                  <a:cubicBezTo>
                    <a:pt x="1288" y="651"/>
                    <a:pt x="1292" y="653"/>
                    <a:pt x="1288" y="655"/>
                  </a:cubicBezTo>
                  <a:cubicBezTo>
                    <a:pt x="1285" y="657"/>
                    <a:pt x="1283" y="665"/>
                    <a:pt x="1282" y="669"/>
                  </a:cubicBezTo>
                  <a:cubicBezTo>
                    <a:pt x="1281" y="673"/>
                    <a:pt x="1276" y="674"/>
                    <a:pt x="1276" y="678"/>
                  </a:cubicBezTo>
                  <a:cubicBezTo>
                    <a:pt x="1275" y="682"/>
                    <a:pt x="1270" y="682"/>
                    <a:pt x="1270" y="685"/>
                  </a:cubicBezTo>
                  <a:cubicBezTo>
                    <a:pt x="1270" y="688"/>
                    <a:pt x="1264" y="687"/>
                    <a:pt x="1260" y="685"/>
                  </a:cubicBezTo>
                  <a:cubicBezTo>
                    <a:pt x="1257" y="683"/>
                    <a:pt x="1254" y="689"/>
                    <a:pt x="1251" y="689"/>
                  </a:cubicBezTo>
                  <a:cubicBezTo>
                    <a:pt x="1248" y="689"/>
                    <a:pt x="1249" y="695"/>
                    <a:pt x="1249" y="697"/>
                  </a:cubicBezTo>
                  <a:cubicBezTo>
                    <a:pt x="1250" y="700"/>
                    <a:pt x="1248" y="703"/>
                    <a:pt x="1250" y="707"/>
                  </a:cubicBezTo>
                  <a:cubicBezTo>
                    <a:pt x="1251" y="709"/>
                    <a:pt x="1250" y="713"/>
                    <a:pt x="1251" y="717"/>
                  </a:cubicBezTo>
                  <a:cubicBezTo>
                    <a:pt x="1255" y="714"/>
                    <a:pt x="1259" y="712"/>
                    <a:pt x="1260" y="712"/>
                  </a:cubicBezTo>
                  <a:cubicBezTo>
                    <a:pt x="1264" y="712"/>
                    <a:pt x="1269" y="719"/>
                    <a:pt x="1273" y="720"/>
                  </a:cubicBezTo>
                  <a:cubicBezTo>
                    <a:pt x="1278" y="720"/>
                    <a:pt x="1299" y="706"/>
                    <a:pt x="1299" y="703"/>
                  </a:cubicBezTo>
                  <a:cubicBezTo>
                    <a:pt x="1299" y="701"/>
                    <a:pt x="1312" y="689"/>
                    <a:pt x="1318" y="683"/>
                  </a:cubicBezTo>
                  <a:cubicBezTo>
                    <a:pt x="1323" y="677"/>
                    <a:pt x="1331" y="668"/>
                    <a:pt x="1334" y="661"/>
                  </a:cubicBezTo>
                  <a:cubicBezTo>
                    <a:pt x="1336" y="656"/>
                    <a:pt x="1344" y="648"/>
                    <a:pt x="1346" y="645"/>
                  </a:cubicBezTo>
                  <a:cubicBezTo>
                    <a:pt x="1348" y="641"/>
                    <a:pt x="1349" y="641"/>
                    <a:pt x="1353" y="633"/>
                  </a:cubicBezTo>
                  <a:cubicBezTo>
                    <a:pt x="1357" y="625"/>
                    <a:pt x="1357" y="605"/>
                    <a:pt x="1358" y="604"/>
                  </a:cubicBezTo>
                  <a:cubicBezTo>
                    <a:pt x="1359" y="602"/>
                    <a:pt x="1358" y="599"/>
                    <a:pt x="1360" y="597"/>
                  </a:cubicBezTo>
                  <a:cubicBezTo>
                    <a:pt x="1362" y="594"/>
                    <a:pt x="1361" y="591"/>
                    <a:pt x="1364" y="589"/>
                  </a:cubicBezTo>
                  <a:cubicBezTo>
                    <a:pt x="1368" y="586"/>
                    <a:pt x="1367" y="583"/>
                    <a:pt x="1366" y="581"/>
                  </a:cubicBezTo>
                  <a:cubicBezTo>
                    <a:pt x="1365" y="579"/>
                    <a:pt x="1366" y="574"/>
                    <a:pt x="1365" y="573"/>
                  </a:cubicBezTo>
                  <a:cubicBezTo>
                    <a:pt x="1365" y="571"/>
                    <a:pt x="1365" y="570"/>
                    <a:pt x="1367" y="569"/>
                  </a:cubicBezTo>
                  <a:cubicBezTo>
                    <a:pt x="1369" y="568"/>
                    <a:pt x="1365" y="565"/>
                    <a:pt x="1363" y="564"/>
                  </a:cubicBezTo>
                  <a:cubicBezTo>
                    <a:pt x="1360" y="562"/>
                    <a:pt x="1356" y="561"/>
                    <a:pt x="1356" y="558"/>
                  </a:cubicBezTo>
                  <a:cubicBezTo>
                    <a:pt x="1355" y="555"/>
                    <a:pt x="1351" y="551"/>
                    <a:pt x="1347" y="551"/>
                  </a:cubicBezTo>
                  <a:cubicBezTo>
                    <a:pt x="1343" y="552"/>
                    <a:pt x="1336" y="549"/>
                    <a:pt x="1337" y="552"/>
                  </a:cubicBezTo>
                  <a:cubicBezTo>
                    <a:pt x="1338" y="554"/>
                    <a:pt x="1337" y="556"/>
                    <a:pt x="1335" y="556"/>
                  </a:cubicBezTo>
                  <a:cubicBezTo>
                    <a:pt x="1333" y="555"/>
                    <a:pt x="1332" y="557"/>
                    <a:pt x="1330" y="560"/>
                  </a:cubicBezTo>
                  <a:cubicBezTo>
                    <a:pt x="1328" y="563"/>
                    <a:pt x="1320" y="564"/>
                    <a:pt x="1324" y="560"/>
                  </a:cubicBezTo>
                  <a:cubicBezTo>
                    <a:pt x="1327" y="557"/>
                    <a:pt x="1323" y="557"/>
                    <a:pt x="1323" y="554"/>
                  </a:cubicBezTo>
                  <a:cubicBezTo>
                    <a:pt x="1324" y="550"/>
                    <a:pt x="1327" y="547"/>
                    <a:pt x="1323" y="549"/>
                  </a:cubicBezTo>
                  <a:cubicBezTo>
                    <a:pt x="1319" y="551"/>
                    <a:pt x="1319" y="557"/>
                    <a:pt x="1316" y="557"/>
                  </a:cubicBezTo>
                  <a:cubicBezTo>
                    <a:pt x="1313" y="558"/>
                    <a:pt x="1314" y="548"/>
                    <a:pt x="1315" y="546"/>
                  </a:cubicBezTo>
                  <a:cubicBezTo>
                    <a:pt x="1316" y="543"/>
                    <a:pt x="1309" y="546"/>
                    <a:pt x="1302" y="545"/>
                  </a:cubicBezTo>
                  <a:cubicBezTo>
                    <a:pt x="1295" y="545"/>
                    <a:pt x="1297" y="540"/>
                    <a:pt x="1302" y="537"/>
                  </a:cubicBezTo>
                  <a:cubicBezTo>
                    <a:pt x="1308" y="534"/>
                    <a:pt x="1307" y="531"/>
                    <a:pt x="1310" y="530"/>
                  </a:cubicBezTo>
                  <a:cubicBezTo>
                    <a:pt x="1313" y="529"/>
                    <a:pt x="1320" y="524"/>
                    <a:pt x="1324" y="522"/>
                  </a:cubicBezTo>
                  <a:cubicBezTo>
                    <a:pt x="1329" y="519"/>
                    <a:pt x="1330" y="516"/>
                    <a:pt x="1331" y="513"/>
                  </a:cubicBezTo>
                  <a:cubicBezTo>
                    <a:pt x="1332" y="511"/>
                    <a:pt x="1340" y="507"/>
                    <a:pt x="1347" y="501"/>
                  </a:cubicBezTo>
                  <a:cubicBezTo>
                    <a:pt x="1354" y="495"/>
                    <a:pt x="1357" y="492"/>
                    <a:pt x="1359" y="489"/>
                  </a:cubicBezTo>
                  <a:cubicBezTo>
                    <a:pt x="1361" y="485"/>
                    <a:pt x="1371" y="481"/>
                    <a:pt x="1372" y="478"/>
                  </a:cubicBezTo>
                  <a:cubicBezTo>
                    <a:pt x="1372" y="475"/>
                    <a:pt x="1384" y="469"/>
                    <a:pt x="1393" y="467"/>
                  </a:cubicBezTo>
                  <a:cubicBezTo>
                    <a:pt x="1401" y="465"/>
                    <a:pt x="1415" y="468"/>
                    <a:pt x="1417" y="470"/>
                  </a:cubicBezTo>
                  <a:cubicBezTo>
                    <a:pt x="1420" y="473"/>
                    <a:pt x="1422" y="472"/>
                    <a:pt x="1423" y="470"/>
                  </a:cubicBezTo>
                  <a:cubicBezTo>
                    <a:pt x="1425" y="468"/>
                    <a:pt x="1428" y="469"/>
                    <a:pt x="1434" y="470"/>
                  </a:cubicBezTo>
                  <a:cubicBezTo>
                    <a:pt x="1439" y="470"/>
                    <a:pt x="1441" y="467"/>
                    <a:pt x="1444" y="468"/>
                  </a:cubicBezTo>
                  <a:cubicBezTo>
                    <a:pt x="1448" y="469"/>
                    <a:pt x="1451" y="470"/>
                    <a:pt x="1454" y="466"/>
                  </a:cubicBezTo>
                  <a:cubicBezTo>
                    <a:pt x="1456" y="461"/>
                    <a:pt x="1467" y="462"/>
                    <a:pt x="1470" y="464"/>
                  </a:cubicBezTo>
                  <a:cubicBezTo>
                    <a:pt x="1472" y="466"/>
                    <a:pt x="1474" y="468"/>
                    <a:pt x="1478" y="465"/>
                  </a:cubicBezTo>
                  <a:cubicBezTo>
                    <a:pt x="1482" y="463"/>
                    <a:pt x="1482" y="469"/>
                    <a:pt x="1486" y="469"/>
                  </a:cubicBezTo>
                  <a:cubicBezTo>
                    <a:pt x="1490" y="470"/>
                    <a:pt x="1487" y="473"/>
                    <a:pt x="1484" y="473"/>
                  </a:cubicBezTo>
                  <a:cubicBezTo>
                    <a:pt x="1481" y="473"/>
                    <a:pt x="1476" y="475"/>
                    <a:pt x="1480" y="477"/>
                  </a:cubicBezTo>
                  <a:cubicBezTo>
                    <a:pt x="1484" y="479"/>
                    <a:pt x="1489" y="475"/>
                    <a:pt x="1492" y="475"/>
                  </a:cubicBezTo>
                  <a:cubicBezTo>
                    <a:pt x="1495" y="475"/>
                    <a:pt x="1499" y="476"/>
                    <a:pt x="1503" y="473"/>
                  </a:cubicBezTo>
                  <a:cubicBezTo>
                    <a:pt x="1508" y="470"/>
                    <a:pt x="1509" y="475"/>
                    <a:pt x="1511" y="473"/>
                  </a:cubicBezTo>
                  <a:cubicBezTo>
                    <a:pt x="1514" y="471"/>
                    <a:pt x="1520" y="470"/>
                    <a:pt x="1523" y="470"/>
                  </a:cubicBezTo>
                  <a:cubicBezTo>
                    <a:pt x="1526" y="470"/>
                    <a:pt x="1524" y="467"/>
                    <a:pt x="1519" y="467"/>
                  </a:cubicBezTo>
                  <a:cubicBezTo>
                    <a:pt x="1514" y="467"/>
                    <a:pt x="1514" y="464"/>
                    <a:pt x="1518" y="457"/>
                  </a:cubicBezTo>
                  <a:cubicBezTo>
                    <a:pt x="1522" y="450"/>
                    <a:pt x="1529" y="447"/>
                    <a:pt x="1534" y="442"/>
                  </a:cubicBezTo>
                  <a:cubicBezTo>
                    <a:pt x="1539" y="438"/>
                    <a:pt x="1543" y="440"/>
                    <a:pt x="1543" y="438"/>
                  </a:cubicBezTo>
                  <a:cubicBezTo>
                    <a:pt x="1543" y="435"/>
                    <a:pt x="1545" y="427"/>
                    <a:pt x="1549" y="427"/>
                  </a:cubicBezTo>
                  <a:cubicBezTo>
                    <a:pt x="1552" y="427"/>
                    <a:pt x="1561" y="429"/>
                    <a:pt x="1567" y="426"/>
                  </a:cubicBezTo>
                  <a:cubicBezTo>
                    <a:pt x="1573" y="422"/>
                    <a:pt x="1572" y="428"/>
                    <a:pt x="1575" y="429"/>
                  </a:cubicBezTo>
                  <a:cubicBezTo>
                    <a:pt x="1577" y="430"/>
                    <a:pt x="1580" y="424"/>
                    <a:pt x="1583" y="426"/>
                  </a:cubicBezTo>
                  <a:cubicBezTo>
                    <a:pt x="1585" y="427"/>
                    <a:pt x="1579" y="431"/>
                    <a:pt x="1577" y="436"/>
                  </a:cubicBezTo>
                  <a:cubicBezTo>
                    <a:pt x="1576" y="441"/>
                    <a:pt x="1581" y="439"/>
                    <a:pt x="1584" y="440"/>
                  </a:cubicBezTo>
                  <a:cubicBezTo>
                    <a:pt x="1586" y="442"/>
                    <a:pt x="1580" y="444"/>
                    <a:pt x="1581" y="445"/>
                  </a:cubicBezTo>
                  <a:cubicBezTo>
                    <a:pt x="1581" y="446"/>
                    <a:pt x="1587" y="446"/>
                    <a:pt x="1594" y="439"/>
                  </a:cubicBezTo>
                  <a:cubicBezTo>
                    <a:pt x="1602" y="432"/>
                    <a:pt x="1608" y="430"/>
                    <a:pt x="1613" y="430"/>
                  </a:cubicBezTo>
                  <a:cubicBezTo>
                    <a:pt x="1618" y="431"/>
                    <a:pt x="1615" y="426"/>
                    <a:pt x="1615" y="419"/>
                  </a:cubicBezTo>
                  <a:cubicBezTo>
                    <a:pt x="1616" y="412"/>
                    <a:pt x="1630" y="410"/>
                    <a:pt x="1635" y="412"/>
                  </a:cubicBezTo>
                  <a:cubicBezTo>
                    <a:pt x="1639" y="414"/>
                    <a:pt x="1639" y="416"/>
                    <a:pt x="1634" y="415"/>
                  </a:cubicBezTo>
                  <a:cubicBezTo>
                    <a:pt x="1630" y="414"/>
                    <a:pt x="1626" y="418"/>
                    <a:pt x="1626" y="424"/>
                  </a:cubicBezTo>
                  <a:cubicBezTo>
                    <a:pt x="1626" y="429"/>
                    <a:pt x="1622" y="431"/>
                    <a:pt x="1624" y="433"/>
                  </a:cubicBezTo>
                  <a:cubicBezTo>
                    <a:pt x="1626" y="435"/>
                    <a:pt x="1621" y="436"/>
                    <a:pt x="1621" y="438"/>
                  </a:cubicBezTo>
                  <a:cubicBezTo>
                    <a:pt x="1621" y="441"/>
                    <a:pt x="1621" y="442"/>
                    <a:pt x="1617" y="443"/>
                  </a:cubicBezTo>
                  <a:cubicBezTo>
                    <a:pt x="1614" y="444"/>
                    <a:pt x="1603" y="446"/>
                    <a:pt x="1603" y="450"/>
                  </a:cubicBezTo>
                  <a:cubicBezTo>
                    <a:pt x="1602" y="454"/>
                    <a:pt x="1596" y="455"/>
                    <a:pt x="1593" y="460"/>
                  </a:cubicBezTo>
                  <a:cubicBezTo>
                    <a:pt x="1591" y="465"/>
                    <a:pt x="1580" y="469"/>
                    <a:pt x="1573" y="479"/>
                  </a:cubicBezTo>
                  <a:cubicBezTo>
                    <a:pt x="1565" y="490"/>
                    <a:pt x="1554" y="490"/>
                    <a:pt x="1554" y="492"/>
                  </a:cubicBezTo>
                  <a:cubicBezTo>
                    <a:pt x="1554" y="494"/>
                    <a:pt x="1546" y="494"/>
                    <a:pt x="1544" y="494"/>
                  </a:cubicBezTo>
                  <a:cubicBezTo>
                    <a:pt x="1541" y="494"/>
                    <a:pt x="1546" y="501"/>
                    <a:pt x="1540" y="508"/>
                  </a:cubicBezTo>
                  <a:cubicBezTo>
                    <a:pt x="1533" y="515"/>
                    <a:pt x="1529" y="524"/>
                    <a:pt x="1529" y="534"/>
                  </a:cubicBezTo>
                  <a:cubicBezTo>
                    <a:pt x="1530" y="543"/>
                    <a:pt x="1533" y="570"/>
                    <a:pt x="1536" y="575"/>
                  </a:cubicBezTo>
                  <a:cubicBezTo>
                    <a:pt x="1538" y="580"/>
                    <a:pt x="1537" y="592"/>
                    <a:pt x="1539" y="594"/>
                  </a:cubicBezTo>
                  <a:cubicBezTo>
                    <a:pt x="1541" y="597"/>
                    <a:pt x="1541" y="601"/>
                    <a:pt x="1542" y="603"/>
                  </a:cubicBezTo>
                  <a:cubicBezTo>
                    <a:pt x="1544" y="604"/>
                    <a:pt x="1550" y="596"/>
                    <a:pt x="1554" y="592"/>
                  </a:cubicBezTo>
                  <a:cubicBezTo>
                    <a:pt x="1558" y="589"/>
                    <a:pt x="1557" y="588"/>
                    <a:pt x="1560" y="586"/>
                  </a:cubicBezTo>
                  <a:cubicBezTo>
                    <a:pt x="1562" y="584"/>
                    <a:pt x="1561" y="576"/>
                    <a:pt x="1562" y="574"/>
                  </a:cubicBezTo>
                  <a:cubicBezTo>
                    <a:pt x="1563" y="572"/>
                    <a:pt x="1568" y="571"/>
                    <a:pt x="1570" y="569"/>
                  </a:cubicBezTo>
                  <a:cubicBezTo>
                    <a:pt x="1571" y="567"/>
                    <a:pt x="1576" y="568"/>
                    <a:pt x="1578" y="568"/>
                  </a:cubicBezTo>
                  <a:cubicBezTo>
                    <a:pt x="1580" y="567"/>
                    <a:pt x="1578" y="561"/>
                    <a:pt x="1577" y="558"/>
                  </a:cubicBezTo>
                  <a:cubicBezTo>
                    <a:pt x="1576" y="555"/>
                    <a:pt x="1584" y="551"/>
                    <a:pt x="1588" y="548"/>
                  </a:cubicBezTo>
                  <a:cubicBezTo>
                    <a:pt x="1592" y="545"/>
                    <a:pt x="1597" y="550"/>
                    <a:pt x="1601" y="545"/>
                  </a:cubicBezTo>
                  <a:cubicBezTo>
                    <a:pt x="1606" y="541"/>
                    <a:pt x="1601" y="536"/>
                    <a:pt x="1599" y="534"/>
                  </a:cubicBezTo>
                  <a:cubicBezTo>
                    <a:pt x="1598" y="532"/>
                    <a:pt x="1604" y="522"/>
                    <a:pt x="1607" y="521"/>
                  </a:cubicBezTo>
                  <a:cubicBezTo>
                    <a:pt x="1611" y="520"/>
                    <a:pt x="1613" y="523"/>
                    <a:pt x="1616" y="520"/>
                  </a:cubicBezTo>
                  <a:cubicBezTo>
                    <a:pt x="1619" y="517"/>
                    <a:pt x="1613" y="512"/>
                    <a:pt x="1611" y="513"/>
                  </a:cubicBezTo>
                  <a:cubicBezTo>
                    <a:pt x="1608" y="513"/>
                    <a:pt x="1608" y="504"/>
                    <a:pt x="1613" y="500"/>
                  </a:cubicBezTo>
                  <a:cubicBezTo>
                    <a:pt x="1619" y="496"/>
                    <a:pt x="1616" y="495"/>
                    <a:pt x="1613" y="494"/>
                  </a:cubicBezTo>
                  <a:cubicBezTo>
                    <a:pt x="1609" y="493"/>
                    <a:pt x="1608" y="494"/>
                    <a:pt x="1606" y="494"/>
                  </a:cubicBezTo>
                  <a:cubicBezTo>
                    <a:pt x="1603" y="495"/>
                    <a:pt x="1600" y="489"/>
                    <a:pt x="1604" y="483"/>
                  </a:cubicBezTo>
                  <a:cubicBezTo>
                    <a:pt x="1609" y="477"/>
                    <a:pt x="1613" y="478"/>
                    <a:pt x="1614" y="473"/>
                  </a:cubicBezTo>
                  <a:cubicBezTo>
                    <a:pt x="1615" y="468"/>
                    <a:pt x="1621" y="461"/>
                    <a:pt x="1622" y="459"/>
                  </a:cubicBezTo>
                  <a:cubicBezTo>
                    <a:pt x="1624" y="456"/>
                    <a:pt x="1630" y="459"/>
                    <a:pt x="1632" y="458"/>
                  </a:cubicBezTo>
                  <a:cubicBezTo>
                    <a:pt x="1634" y="458"/>
                    <a:pt x="1634" y="463"/>
                    <a:pt x="1636" y="460"/>
                  </a:cubicBezTo>
                  <a:cubicBezTo>
                    <a:pt x="1639" y="458"/>
                    <a:pt x="1644" y="449"/>
                    <a:pt x="1648" y="449"/>
                  </a:cubicBezTo>
                  <a:cubicBezTo>
                    <a:pt x="1652" y="449"/>
                    <a:pt x="1649" y="455"/>
                    <a:pt x="1650" y="459"/>
                  </a:cubicBezTo>
                  <a:cubicBezTo>
                    <a:pt x="1651" y="463"/>
                    <a:pt x="1653" y="458"/>
                    <a:pt x="1661" y="453"/>
                  </a:cubicBezTo>
                  <a:cubicBezTo>
                    <a:pt x="1668" y="448"/>
                    <a:pt x="1684" y="449"/>
                    <a:pt x="1689" y="451"/>
                  </a:cubicBezTo>
                  <a:cubicBezTo>
                    <a:pt x="1694" y="453"/>
                    <a:pt x="1694" y="459"/>
                    <a:pt x="1697" y="458"/>
                  </a:cubicBezTo>
                  <a:cubicBezTo>
                    <a:pt x="1701" y="457"/>
                    <a:pt x="1698" y="453"/>
                    <a:pt x="1702" y="451"/>
                  </a:cubicBezTo>
                  <a:cubicBezTo>
                    <a:pt x="1706" y="450"/>
                    <a:pt x="1713" y="446"/>
                    <a:pt x="1718" y="442"/>
                  </a:cubicBezTo>
                  <a:cubicBezTo>
                    <a:pt x="1723" y="438"/>
                    <a:pt x="1722" y="441"/>
                    <a:pt x="1725" y="438"/>
                  </a:cubicBezTo>
                  <a:cubicBezTo>
                    <a:pt x="1728" y="434"/>
                    <a:pt x="1730" y="436"/>
                    <a:pt x="1731" y="433"/>
                  </a:cubicBezTo>
                  <a:cubicBezTo>
                    <a:pt x="1732" y="431"/>
                    <a:pt x="1740" y="427"/>
                    <a:pt x="1750" y="425"/>
                  </a:cubicBezTo>
                  <a:cubicBezTo>
                    <a:pt x="1761" y="423"/>
                    <a:pt x="1774" y="416"/>
                    <a:pt x="1774" y="413"/>
                  </a:cubicBezTo>
                  <a:cubicBezTo>
                    <a:pt x="1773" y="411"/>
                    <a:pt x="1778" y="410"/>
                    <a:pt x="1778" y="412"/>
                  </a:cubicBezTo>
                  <a:cubicBezTo>
                    <a:pt x="1779" y="415"/>
                    <a:pt x="1783" y="414"/>
                    <a:pt x="1788" y="415"/>
                  </a:cubicBezTo>
                  <a:cubicBezTo>
                    <a:pt x="1794" y="416"/>
                    <a:pt x="1796" y="418"/>
                    <a:pt x="1801" y="414"/>
                  </a:cubicBezTo>
                  <a:cubicBezTo>
                    <a:pt x="1805" y="410"/>
                    <a:pt x="1800" y="408"/>
                    <a:pt x="1800" y="405"/>
                  </a:cubicBezTo>
                  <a:cubicBezTo>
                    <a:pt x="1800" y="401"/>
                    <a:pt x="1793" y="398"/>
                    <a:pt x="1794" y="394"/>
                  </a:cubicBezTo>
                  <a:cubicBezTo>
                    <a:pt x="1795" y="391"/>
                    <a:pt x="1788" y="382"/>
                    <a:pt x="1786" y="383"/>
                  </a:cubicBezTo>
                  <a:cubicBezTo>
                    <a:pt x="1784" y="385"/>
                    <a:pt x="1779" y="382"/>
                    <a:pt x="1779" y="379"/>
                  </a:cubicBezTo>
                  <a:cubicBezTo>
                    <a:pt x="1779" y="377"/>
                    <a:pt x="1779" y="373"/>
                    <a:pt x="1776" y="375"/>
                  </a:cubicBezTo>
                  <a:cubicBezTo>
                    <a:pt x="1773" y="377"/>
                    <a:pt x="1767" y="376"/>
                    <a:pt x="1766" y="373"/>
                  </a:cubicBezTo>
                  <a:cubicBezTo>
                    <a:pt x="1765" y="370"/>
                    <a:pt x="1773" y="368"/>
                    <a:pt x="1778" y="370"/>
                  </a:cubicBezTo>
                  <a:cubicBezTo>
                    <a:pt x="1783" y="372"/>
                    <a:pt x="1781" y="374"/>
                    <a:pt x="1784" y="376"/>
                  </a:cubicBezTo>
                  <a:cubicBezTo>
                    <a:pt x="1786" y="377"/>
                    <a:pt x="1793" y="377"/>
                    <a:pt x="1796" y="375"/>
                  </a:cubicBezTo>
                  <a:cubicBezTo>
                    <a:pt x="1800" y="373"/>
                    <a:pt x="1810" y="370"/>
                    <a:pt x="1811" y="367"/>
                  </a:cubicBezTo>
                  <a:cubicBezTo>
                    <a:pt x="1813" y="364"/>
                    <a:pt x="1811" y="363"/>
                    <a:pt x="1815" y="361"/>
                  </a:cubicBezTo>
                  <a:cubicBezTo>
                    <a:pt x="1818" y="360"/>
                    <a:pt x="1815" y="356"/>
                    <a:pt x="1813" y="355"/>
                  </a:cubicBezTo>
                  <a:cubicBezTo>
                    <a:pt x="1810" y="353"/>
                    <a:pt x="1810" y="349"/>
                    <a:pt x="1813" y="349"/>
                  </a:cubicBezTo>
                  <a:cubicBezTo>
                    <a:pt x="1816" y="349"/>
                    <a:pt x="1816" y="346"/>
                    <a:pt x="1818" y="346"/>
                  </a:cubicBezTo>
                  <a:cubicBezTo>
                    <a:pt x="1820" y="345"/>
                    <a:pt x="1820" y="347"/>
                    <a:pt x="1824" y="345"/>
                  </a:cubicBezTo>
                  <a:cubicBezTo>
                    <a:pt x="1827" y="343"/>
                    <a:pt x="1824" y="348"/>
                    <a:pt x="1822" y="351"/>
                  </a:cubicBezTo>
                  <a:cubicBezTo>
                    <a:pt x="1820" y="354"/>
                    <a:pt x="1826" y="357"/>
                    <a:pt x="1826" y="359"/>
                  </a:cubicBezTo>
                  <a:cubicBezTo>
                    <a:pt x="1827" y="361"/>
                    <a:pt x="1834" y="361"/>
                    <a:pt x="1838" y="359"/>
                  </a:cubicBezTo>
                  <a:cubicBezTo>
                    <a:pt x="1842" y="357"/>
                    <a:pt x="1855" y="362"/>
                    <a:pt x="1855" y="365"/>
                  </a:cubicBezTo>
                  <a:cubicBezTo>
                    <a:pt x="1856" y="368"/>
                    <a:pt x="1858" y="372"/>
                    <a:pt x="1863" y="375"/>
                  </a:cubicBezTo>
                  <a:cubicBezTo>
                    <a:pt x="1869" y="377"/>
                    <a:pt x="1874" y="376"/>
                    <a:pt x="1875" y="379"/>
                  </a:cubicBezTo>
                  <a:cubicBezTo>
                    <a:pt x="1876" y="381"/>
                    <a:pt x="1878" y="383"/>
                    <a:pt x="1881" y="382"/>
                  </a:cubicBezTo>
                  <a:cubicBezTo>
                    <a:pt x="1884" y="381"/>
                    <a:pt x="1885" y="385"/>
                    <a:pt x="1887" y="383"/>
                  </a:cubicBezTo>
                  <a:cubicBezTo>
                    <a:pt x="1890" y="381"/>
                    <a:pt x="1891" y="384"/>
                    <a:pt x="1894" y="381"/>
                  </a:cubicBezTo>
                  <a:cubicBezTo>
                    <a:pt x="1896" y="379"/>
                    <a:pt x="1887" y="377"/>
                    <a:pt x="1889" y="375"/>
                  </a:cubicBezTo>
                  <a:cubicBezTo>
                    <a:pt x="1890" y="373"/>
                    <a:pt x="1892" y="377"/>
                    <a:pt x="1894" y="376"/>
                  </a:cubicBezTo>
                  <a:cubicBezTo>
                    <a:pt x="1897" y="376"/>
                    <a:pt x="1893" y="371"/>
                    <a:pt x="1895" y="371"/>
                  </a:cubicBezTo>
                  <a:cubicBezTo>
                    <a:pt x="1897" y="370"/>
                    <a:pt x="1896" y="360"/>
                    <a:pt x="1894" y="360"/>
                  </a:cubicBezTo>
                  <a:cubicBezTo>
                    <a:pt x="1892" y="359"/>
                    <a:pt x="1893" y="356"/>
                    <a:pt x="1897" y="358"/>
                  </a:cubicBezTo>
                  <a:cubicBezTo>
                    <a:pt x="1901" y="361"/>
                    <a:pt x="1907" y="361"/>
                    <a:pt x="1910" y="361"/>
                  </a:cubicBezTo>
                  <a:cubicBezTo>
                    <a:pt x="1913" y="361"/>
                    <a:pt x="1910" y="358"/>
                    <a:pt x="1907" y="358"/>
                  </a:cubicBezTo>
                  <a:cubicBezTo>
                    <a:pt x="1904" y="357"/>
                    <a:pt x="1908" y="355"/>
                    <a:pt x="1910" y="357"/>
                  </a:cubicBezTo>
                  <a:cubicBezTo>
                    <a:pt x="1912" y="359"/>
                    <a:pt x="1915" y="360"/>
                    <a:pt x="1916" y="358"/>
                  </a:cubicBezTo>
                  <a:cubicBezTo>
                    <a:pt x="1916" y="356"/>
                    <a:pt x="1918" y="351"/>
                    <a:pt x="1922" y="351"/>
                  </a:cubicBezTo>
                  <a:cubicBezTo>
                    <a:pt x="1925" y="352"/>
                    <a:pt x="1926" y="350"/>
                    <a:pt x="1923" y="348"/>
                  </a:cubicBezTo>
                  <a:close/>
                  <a:moveTo>
                    <a:pt x="993" y="567"/>
                  </a:moveTo>
                  <a:cubicBezTo>
                    <a:pt x="984" y="576"/>
                    <a:pt x="965" y="578"/>
                    <a:pt x="965" y="585"/>
                  </a:cubicBezTo>
                  <a:cubicBezTo>
                    <a:pt x="965" y="592"/>
                    <a:pt x="942" y="595"/>
                    <a:pt x="940" y="592"/>
                  </a:cubicBezTo>
                  <a:cubicBezTo>
                    <a:pt x="938" y="589"/>
                    <a:pt x="957" y="589"/>
                    <a:pt x="961" y="579"/>
                  </a:cubicBezTo>
                  <a:cubicBezTo>
                    <a:pt x="966" y="569"/>
                    <a:pt x="983" y="563"/>
                    <a:pt x="991" y="550"/>
                  </a:cubicBezTo>
                  <a:cubicBezTo>
                    <a:pt x="997" y="541"/>
                    <a:pt x="1002" y="526"/>
                    <a:pt x="1006" y="527"/>
                  </a:cubicBezTo>
                  <a:cubicBezTo>
                    <a:pt x="1009" y="528"/>
                    <a:pt x="1003" y="559"/>
                    <a:pt x="993" y="567"/>
                  </a:cubicBezTo>
                  <a:close/>
                  <a:moveTo>
                    <a:pt x="385" y="202"/>
                  </a:moveTo>
                  <a:cubicBezTo>
                    <a:pt x="385" y="206"/>
                    <a:pt x="383" y="208"/>
                    <a:pt x="377" y="208"/>
                  </a:cubicBezTo>
                  <a:cubicBezTo>
                    <a:pt x="370" y="208"/>
                    <a:pt x="380" y="212"/>
                    <a:pt x="380" y="216"/>
                  </a:cubicBezTo>
                  <a:cubicBezTo>
                    <a:pt x="381" y="219"/>
                    <a:pt x="374" y="217"/>
                    <a:pt x="374" y="222"/>
                  </a:cubicBezTo>
                  <a:cubicBezTo>
                    <a:pt x="373" y="228"/>
                    <a:pt x="361" y="222"/>
                    <a:pt x="360" y="230"/>
                  </a:cubicBezTo>
                  <a:cubicBezTo>
                    <a:pt x="358" y="237"/>
                    <a:pt x="366" y="236"/>
                    <a:pt x="371" y="236"/>
                  </a:cubicBezTo>
                  <a:cubicBezTo>
                    <a:pt x="376" y="237"/>
                    <a:pt x="369" y="242"/>
                    <a:pt x="373" y="245"/>
                  </a:cubicBezTo>
                  <a:cubicBezTo>
                    <a:pt x="377" y="248"/>
                    <a:pt x="380" y="247"/>
                    <a:pt x="377" y="241"/>
                  </a:cubicBezTo>
                  <a:cubicBezTo>
                    <a:pt x="375" y="235"/>
                    <a:pt x="391" y="243"/>
                    <a:pt x="386" y="247"/>
                  </a:cubicBezTo>
                  <a:cubicBezTo>
                    <a:pt x="381" y="252"/>
                    <a:pt x="394" y="255"/>
                    <a:pt x="401" y="255"/>
                  </a:cubicBezTo>
                  <a:cubicBezTo>
                    <a:pt x="407" y="256"/>
                    <a:pt x="429" y="260"/>
                    <a:pt x="430" y="255"/>
                  </a:cubicBezTo>
                  <a:cubicBezTo>
                    <a:pt x="430" y="252"/>
                    <a:pt x="422" y="249"/>
                    <a:pt x="415" y="242"/>
                  </a:cubicBezTo>
                  <a:cubicBezTo>
                    <a:pt x="408" y="234"/>
                    <a:pt x="403" y="222"/>
                    <a:pt x="411" y="217"/>
                  </a:cubicBezTo>
                  <a:cubicBezTo>
                    <a:pt x="419" y="212"/>
                    <a:pt x="412" y="210"/>
                    <a:pt x="420" y="204"/>
                  </a:cubicBezTo>
                  <a:cubicBezTo>
                    <a:pt x="428" y="199"/>
                    <a:pt x="423" y="193"/>
                    <a:pt x="430" y="193"/>
                  </a:cubicBezTo>
                  <a:cubicBezTo>
                    <a:pt x="436" y="192"/>
                    <a:pt x="429" y="186"/>
                    <a:pt x="436" y="185"/>
                  </a:cubicBezTo>
                  <a:cubicBezTo>
                    <a:pt x="442" y="184"/>
                    <a:pt x="444" y="177"/>
                    <a:pt x="443" y="174"/>
                  </a:cubicBezTo>
                  <a:cubicBezTo>
                    <a:pt x="442" y="171"/>
                    <a:pt x="450" y="174"/>
                    <a:pt x="453" y="170"/>
                  </a:cubicBezTo>
                  <a:cubicBezTo>
                    <a:pt x="457" y="166"/>
                    <a:pt x="466" y="169"/>
                    <a:pt x="468" y="163"/>
                  </a:cubicBezTo>
                  <a:cubicBezTo>
                    <a:pt x="471" y="158"/>
                    <a:pt x="509" y="145"/>
                    <a:pt x="531" y="140"/>
                  </a:cubicBezTo>
                  <a:cubicBezTo>
                    <a:pt x="553" y="135"/>
                    <a:pt x="568" y="126"/>
                    <a:pt x="560" y="120"/>
                  </a:cubicBezTo>
                  <a:cubicBezTo>
                    <a:pt x="552" y="114"/>
                    <a:pt x="531" y="122"/>
                    <a:pt x="525" y="126"/>
                  </a:cubicBezTo>
                  <a:cubicBezTo>
                    <a:pt x="520" y="131"/>
                    <a:pt x="512" y="128"/>
                    <a:pt x="507" y="131"/>
                  </a:cubicBezTo>
                  <a:cubicBezTo>
                    <a:pt x="502" y="134"/>
                    <a:pt x="490" y="136"/>
                    <a:pt x="485" y="133"/>
                  </a:cubicBezTo>
                  <a:cubicBezTo>
                    <a:pt x="479" y="129"/>
                    <a:pt x="472" y="137"/>
                    <a:pt x="468" y="137"/>
                  </a:cubicBezTo>
                  <a:cubicBezTo>
                    <a:pt x="464" y="136"/>
                    <a:pt x="459" y="141"/>
                    <a:pt x="454" y="141"/>
                  </a:cubicBezTo>
                  <a:cubicBezTo>
                    <a:pt x="449" y="140"/>
                    <a:pt x="440" y="144"/>
                    <a:pt x="439" y="147"/>
                  </a:cubicBezTo>
                  <a:cubicBezTo>
                    <a:pt x="439" y="150"/>
                    <a:pt x="431" y="149"/>
                    <a:pt x="431" y="152"/>
                  </a:cubicBezTo>
                  <a:cubicBezTo>
                    <a:pt x="431" y="156"/>
                    <a:pt x="424" y="159"/>
                    <a:pt x="421" y="156"/>
                  </a:cubicBezTo>
                  <a:cubicBezTo>
                    <a:pt x="418" y="153"/>
                    <a:pt x="414" y="159"/>
                    <a:pt x="418" y="163"/>
                  </a:cubicBezTo>
                  <a:cubicBezTo>
                    <a:pt x="423" y="168"/>
                    <a:pt x="410" y="168"/>
                    <a:pt x="412" y="171"/>
                  </a:cubicBezTo>
                  <a:cubicBezTo>
                    <a:pt x="414" y="173"/>
                    <a:pt x="407" y="175"/>
                    <a:pt x="409" y="178"/>
                  </a:cubicBezTo>
                  <a:cubicBezTo>
                    <a:pt x="410" y="181"/>
                    <a:pt x="404" y="182"/>
                    <a:pt x="399" y="183"/>
                  </a:cubicBezTo>
                  <a:cubicBezTo>
                    <a:pt x="394" y="184"/>
                    <a:pt x="391" y="191"/>
                    <a:pt x="398" y="191"/>
                  </a:cubicBezTo>
                  <a:cubicBezTo>
                    <a:pt x="404" y="191"/>
                    <a:pt x="394" y="192"/>
                    <a:pt x="395" y="197"/>
                  </a:cubicBezTo>
                  <a:cubicBezTo>
                    <a:pt x="395" y="202"/>
                    <a:pt x="384" y="199"/>
                    <a:pt x="385" y="202"/>
                  </a:cubicBezTo>
                  <a:close/>
                  <a:moveTo>
                    <a:pt x="430" y="29"/>
                  </a:moveTo>
                  <a:cubicBezTo>
                    <a:pt x="431" y="32"/>
                    <a:pt x="429" y="32"/>
                    <a:pt x="422" y="32"/>
                  </a:cubicBezTo>
                  <a:cubicBezTo>
                    <a:pt x="415" y="32"/>
                    <a:pt x="412" y="36"/>
                    <a:pt x="415" y="39"/>
                  </a:cubicBezTo>
                  <a:cubicBezTo>
                    <a:pt x="419" y="42"/>
                    <a:pt x="437" y="41"/>
                    <a:pt x="440" y="37"/>
                  </a:cubicBezTo>
                  <a:cubicBezTo>
                    <a:pt x="443" y="33"/>
                    <a:pt x="451" y="36"/>
                    <a:pt x="452" y="32"/>
                  </a:cubicBezTo>
                  <a:cubicBezTo>
                    <a:pt x="453" y="28"/>
                    <a:pt x="429" y="26"/>
                    <a:pt x="430" y="29"/>
                  </a:cubicBezTo>
                  <a:close/>
                  <a:moveTo>
                    <a:pt x="387" y="33"/>
                  </a:moveTo>
                  <a:cubicBezTo>
                    <a:pt x="387" y="28"/>
                    <a:pt x="370" y="34"/>
                    <a:pt x="373" y="35"/>
                  </a:cubicBezTo>
                  <a:cubicBezTo>
                    <a:pt x="376" y="36"/>
                    <a:pt x="387" y="39"/>
                    <a:pt x="387" y="33"/>
                  </a:cubicBezTo>
                  <a:close/>
                  <a:moveTo>
                    <a:pt x="429" y="11"/>
                  </a:moveTo>
                  <a:cubicBezTo>
                    <a:pt x="437" y="11"/>
                    <a:pt x="434" y="6"/>
                    <a:pt x="440" y="7"/>
                  </a:cubicBezTo>
                  <a:cubicBezTo>
                    <a:pt x="445" y="7"/>
                    <a:pt x="452" y="7"/>
                    <a:pt x="449" y="4"/>
                  </a:cubicBezTo>
                  <a:cubicBezTo>
                    <a:pt x="447" y="0"/>
                    <a:pt x="427" y="2"/>
                    <a:pt x="429" y="4"/>
                  </a:cubicBezTo>
                  <a:cubicBezTo>
                    <a:pt x="431" y="7"/>
                    <a:pt x="414" y="6"/>
                    <a:pt x="414" y="7"/>
                  </a:cubicBezTo>
                  <a:cubicBezTo>
                    <a:pt x="415" y="9"/>
                    <a:pt x="421" y="11"/>
                    <a:pt x="429" y="11"/>
                  </a:cubicBezTo>
                  <a:close/>
                  <a:moveTo>
                    <a:pt x="487" y="23"/>
                  </a:moveTo>
                  <a:cubicBezTo>
                    <a:pt x="490" y="20"/>
                    <a:pt x="483" y="20"/>
                    <a:pt x="482" y="17"/>
                  </a:cubicBezTo>
                  <a:cubicBezTo>
                    <a:pt x="482" y="14"/>
                    <a:pt x="463" y="13"/>
                    <a:pt x="464" y="16"/>
                  </a:cubicBezTo>
                  <a:cubicBezTo>
                    <a:pt x="465" y="20"/>
                    <a:pt x="451" y="23"/>
                    <a:pt x="455" y="27"/>
                  </a:cubicBezTo>
                  <a:cubicBezTo>
                    <a:pt x="463" y="33"/>
                    <a:pt x="485" y="26"/>
                    <a:pt x="487" y="23"/>
                  </a:cubicBezTo>
                  <a:close/>
                  <a:moveTo>
                    <a:pt x="434" y="17"/>
                  </a:moveTo>
                  <a:cubicBezTo>
                    <a:pt x="435" y="10"/>
                    <a:pt x="424" y="16"/>
                    <a:pt x="415" y="12"/>
                  </a:cubicBezTo>
                  <a:cubicBezTo>
                    <a:pt x="406" y="9"/>
                    <a:pt x="401" y="9"/>
                    <a:pt x="407" y="14"/>
                  </a:cubicBezTo>
                  <a:cubicBezTo>
                    <a:pt x="410" y="16"/>
                    <a:pt x="392" y="18"/>
                    <a:pt x="395" y="21"/>
                  </a:cubicBezTo>
                  <a:cubicBezTo>
                    <a:pt x="401" y="27"/>
                    <a:pt x="433" y="24"/>
                    <a:pt x="434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5" name="Freeform 158"/>
            <p:cNvSpPr/>
            <p:nvPr/>
          </p:nvSpPr>
          <p:spPr bwMode="auto">
            <a:xfrm>
              <a:off x="4622800" y="3133725"/>
              <a:ext cx="395288" cy="415925"/>
            </a:xfrm>
            <a:custGeom>
              <a:avLst/>
              <a:gdLst/>
              <a:ahLst/>
              <a:cxnLst>
                <a:cxn ang="0">
                  <a:pos x="184" y="102"/>
                </a:cxn>
                <a:cxn ang="0">
                  <a:pos x="184" y="95"/>
                </a:cxn>
                <a:cxn ang="0">
                  <a:pos x="181" y="91"/>
                </a:cxn>
                <a:cxn ang="0">
                  <a:pos x="186" y="81"/>
                </a:cxn>
                <a:cxn ang="0">
                  <a:pos x="189" y="71"/>
                </a:cxn>
                <a:cxn ang="0">
                  <a:pos x="194" y="54"/>
                </a:cxn>
                <a:cxn ang="0">
                  <a:pos x="203" y="44"/>
                </a:cxn>
                <a:cxn ang="0">
                  <a:pos x="203" y="33"/>
                </a:cxn>
                <a:cxn ang="0">
                  <a:pos x="204" y="23"/>
                </a:cxn>
                <a:cxn ang="0">
                  <a:pos x="185" y="13"/>
                </a:cxn>
                <a:cxn ang="0">
                  <a:pos x="172" y="13"/>
                </a:cxn>
                <a:cxn ang="0">
                  <a:pos x="164" y="4"/>
                </a:cxn>
                <a:cxn ang="0">
                  <a:pos x="156" y="6"/>
                </a:cxn>
                <a:cxn ang="0">
                  <a:pos x="134" y="6"/>
                </a:cxn>
                <a:cxn ang="0">
                  <a:pos x="114" y="9"/>
                </a:cxn>
                <a:cxn ang="0">
                  <a:pos x="89" y="13"/>
                </a:cxn>
                <a:cxn ang="0">
                  <a:pos x="68" y="16"/>
                </a:cxn>
                <a:cxn ang="0">
                  <a:pos x="66" y="35"/>
                </a:cxn>
                <a:cxn ang="0">
                  <a:pos x="53" y="71"/>
                </a:cxn>
                <a:cxn ang="0">
                  <a:pos x="43" y="102"/>
                </a:cxn>
                <a:cxn ang="0">
                  <a:pos x="32" y="117"/>
                </a:cxn>
                <a:cxn ang="0">
                  <a:pos x="18" y="117"/>
                </a:cxn>
                <a:cxn ang="0">
                  <a:pos x="0" y="121"/>
                </a:cxn>
                <a:cxn ang="0">
                  <a:pos x="4" y="135"/>
                </a:cxn>
                <a:cxn ang="0">
                  <a:pos x="47" y="132"/>
                </a:cxn>
                <a:cxn ang="0">
                  <a:pos x="53" y="150"/>
                </a:cxn>
                <a:cxn ang="0">
                  <a:pos x="76" y="155"/>
                </a:cxn>
                <a:cxn ang="0">
                  <a:pos x="89" y="145"/>
                </a:cxn>
                <a:cxn ang="0">
                  <a:pos x="102" y="149"/>
                </a:cxn>
                <a:cxn ang="0">
                  <a:pos x="103" y="174"/>
                </a:cxn>
                <a:cxn ang="0">
                  <a:pos x="108" y="192"/>
                </a:cxn>
                <a:cxn ang="0">
                  <a:pos x="124" y="188"/>
                </a:cxn>
                <a:cxn ang="0">
                  <a:pos x="130" y="191"/>
                </a:cxn>
                <a:cxn ang="0">
                  <a:pos x="140" y="193"/>
                </a:cxn>
                <a:cxn ang="0">
                  <a:pos x="153" y="201"/>
                </a:cxn>
                <a:cxn ang="0">
                  <a:pos x="162" y="198"/>
                </a:cxn>
                <a:cxn ang="0">
                  <a:pos x="177" y="206"/>
                </a:cxn>
                <a:cxn ang="0">
                  <a:pos x="189" y="216"/>
                </a:cxn>
                <a:cxn ang="0">
                  <a:pos x="190" y="203"/>
                </a:cxn>
                <a:cxn ang="0">
                  <a:pos x="175" y="196"/>
                </a:cxn>
                <a:cxn ang="0">
                  <a:pos x="178" y="173"/>
                </a:cxn>
                <a:cxn ang="0">
                  <a:pos x="182" y="160"/>
                </a:cxn>
                <a:cxn ang="0">
                  <a:pos x="196" y="157"/>
                </a:cxn>
                <a:cxn ang="0">
                  <a:pos x="189" y="144"/>
                </a:cxn>
              </a:cxnLst>
              <a:rect l="0" t="0" r="r" b="b"/>
              <a:pathLst>
                <a:path w="206" h="218">
                  <a:moveTo>
                    <a:pt x="189" y="144"/>
                  </a:moveTo>
                  <a:cubicBezTo>
                    <a:pt x="183" y="141"/>
                    <a:pt x="181" y="103"/>
                    <a:pt x="184" y="102"/>
                  </a:cubicBezTo>
                  <a:cubicBezTo>
                    <a:pt x="184" y="102"/>
                    <a:pt x="185" y="102"/>
                    <a:pt x="185" y="103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5"/>
                    <a:pt x="184" y="94"/>
                    <a:pt x="184" y="94"/>
                  </a:cubicBezTo>
                  <a:cubicBezTo>
                    <a:pt x="183" y="94"/>
                    <a:pt x="181" y="93"/>
                    <a:pt x="181" y="91"/>
                  </a:cubicBezTo>
                  <a:cubicBezTo>
                    <a:pt x="181" y="88"/>
                    <a:pt x="184" y="88"/>
                    <a:pt x="184" y="88"/>
                  </a:cubicBezTo>
                  <a:cubicBezTo>
                    <a:pt x="184" y="88"/>
                    <a:pt x="183" y="82"/>
                    <a:pt x="186" y="81"/>
                  </a:cubicBezTo>
                  <a:cubicBezTo>
                    <a:pt x="187" y="80"/>
                    <a:pt x="187" y="80"/>
                    <a:pt x="187" y="79"/>
                  </a:cubicBezTo>
                  <a:cubicBezTo>
                    <a:pt x="189" y="78"/>
                    <a:pt x="189" y="74"/>
                    <a:pt x="189" y="71"/>
                  </a:cubicBezTo>
                  <a:cubicBezTo>
                    <a:pt x="189" y="68"/>
                    <a:pt x="190" y="64"/>
                    <a:pt x="191" y="62"/>
                  </a:cubicBezTo>
                  <a:cubicBezTo>
                    <a:pt x="193" y="59"/>
                    <a:pt x="192" y="55"/>
                    <a:pt x="194" y="54"/>
                  </a:cubicBezTo>
                  <a:cubicBezTo>
                    <a:pt x="196" y="52"/>
                    <a:pt x="196" y="48"/>
                    <a:pt x="198" y="47"/>
                  </a:cubicBezTo>
                  <a:cubicBezTo>
                    <a:pt x="201" y="47"/>
                    <a:pt x="203" y="46"/>
                    <a:pt x="203" y="44"/>
                  </a:cubicBezTo>
                  <a:cubicBezTo>
                    <a:pt x="203" y="43"/>
                    <a:pt x="206" y="41"/>
                    <a:pt x="206" y="38"/>
                  </a:cubicBezTo>
                  <a:cubicBezTo>
                    <a:pt x="206" y="36"/>
                    <a:pt x="203" y="36"/>
                    <a:pt x="203" y="33"/>
                  </a:cubicBezTo>
                  <a:cubicBezTo>
                    <a:pt x="203" y="30"/>
                    <a:pt x="204" y="23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198" y="18"/>
                    <a:pt x="192" y="13"/>
                    <a:pt x="191" y="12"/>
                  </a:cubicBezTo>
                  <a:cubicBezTo>
                    <a:pt x="189" y="11"/>
                    <a:pt x="185" y="13"/>
                    <a:pt x="185" y="13"/>
                  </a:cubicBezTo>
                  <a:cubicBezTo>
                    <a:pt x="185" y="13"/>
                    <a:pt x="182" y="10"/>
                    <a:pt x="179" y="13"/>
                  </a:cubicBezTo>
                  <a:cubicBezTo>
                    <a:pt x="176" y="15"/>
                    <a:pt x="172" y="13"/>
                    <a:pt x="172" y="13"/>
                  </a:cubicBezTo>
                  <a:cubicBezTo>
                    <a:pt x="172" y="13"/>
                    <a:pt x="168" y="11"/>
                    <a:pt x="167" y="7"/>
                  </a:cubicBezTo>
                  <a:cubicBezTo>
                    <a:pt x="166" y="6"/>
                    <a:pt x="165" y="5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6"/>
                    <a:pt x="146" y="0"/>
                    <a:pt x="143" y="5"/>
                  </a:cubicBezTo>
                  <a:cubicBezTo>
                    <a:pt x="141" y="9"/>
                    <a:pt x="139" y="6"/>
                    <a:pt x="134" y="6"/>
                  </a:cubicBezTo>
                  <a:cubicBezTo>
                    <a:pt x="130" y="6"/>
                    <a:pt x="125" y="8"/>
                    <a:pt x="123" y="9"/>
                  </a:cubicBezTo>
                  <a:cubicBezTo>
                    <a:pt x="120" y="11"/>
                    <a:pt x="116" y="8"/>
                    <a:pt x="114" y="9"/>
                  </a:cubicBezTo>
                  <a:cubicBezTo>
                    <a:pt x="111" y="11"/>
                    <a:pt x="110" y="17"/>
                    <a:pt x="110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4" y="7"/>
                    <a:pt x="79" y="7"/>
                  </a:cubicBezTo>
                  <a:cubicBezTo>
                    <a:pt x="75" y="7"/>
                    <a:pt x="68" y="16"/>
                    <a:pt x="68" y="16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8"/>
                    <a:pt x="67" y="33"/>
                    <a:pt x="66" y="35"/>
                  </a:cubicBezTo>
                  <a:cubicBezTo>
                    <a:pt x="64" y="38"/>
                    <a:pt x="62" y="40"/>
                    <a:pt x="62" y="47"/>
                  </a:cubicBezTo>
                  <a:cubicBezTo>
                    <a:pt x="62" y="54"/>
                    <a:pt x="53" y="65"/>
                    <a:pt x="53" y="71"/>
                  </a:cubicBezTo>
                  <a:cubicBezTo>
                    <a:pt x="53" y="76"/>
                    <a:pt x="44" y="80"/>
                    <a:pt x="44" y="83"/>
                  </a:cubicBezTo>
                  <a:cubicBezTo>
                    <a:pt x="44" y="87"/>
                    <a:pt x="43" y="94"/>
                    <a:pt x="43" y="102"/>
                  </a:cubicBezTo>
                  <a:cubicBezTo>
                    <a:pt x="43" y="110"/>
                    <a:pt x="39" y="103"/>
                    <a:pt x="39" y="110"/>
                  </a:cubicBezTo>
                  <a:cubicBezTo>
                    <a:pt x="39" y="117"/>
                    <a:pt x="35" y="113"/>
                    <a:pt x="32" y="117"/>
                  </a:cubicBezTo>
                  <a:cubicBezTo>
                    <a:pt x="28" y="120"/>
                    <a:pt x="27" y="121"/>
                    <a:pt x="27" y="117"/>
                  </a:cubicBezTo>
                  <a:cubicBezTo>
                    <a:pt x="27" y="114"/>
                    <a:pt x="22" y="113"/>
                    <a:pt x="18" y="117"/>
                  </a:cubicBezTo>
                  <a:cubicBezTo>
                    <a:pt x="14" y="120"/>
                    <a:pt x="12" y="117"/>
                    <a:pt x="10" y="116"/>
                  </a:cubicBezTo>
                  <a:cubicBezTo>
                    <a:pt x="9" y="115"/>
                    <a:pt x="4" y="118"/>
                    <a:pt x="0" y="121"/>
                  </a:cubicBezTo>
                  <a:cubicBezTo>
                    <a:pt x="2" y="126"/>
                    <a:pt x="3" y="130"/>
                    <a:pt x="4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6" y="133"/>
                    <a:pt x="9" y="132"/>
                    <a:pt x="10" y="132"/>
                  </a:cubicBezTo>
                  <a:cubicBezTo>
                    <a:pt x="14" y="131"/>
                    <a:pt x="47" y="132"/>
                    <a:pt x="47" y="132"/>
                  </a:cubicBezTo>
                  <a:cubicBezTo>
                    <a:pt x="47" y="132"/>
                    <a:pt x="50" y="137"/>
                    <a:pt x="49" y="141"/>
                  </a:cubicBezTo>
                  <a:cubicBezTo>
                    <a:pt x="48" y="146"/>
                    <a:pt x="51" y="144"/>
                    <a:pt x="53" y="150"/>
                  </a:cubicBezTo>
                  <a:cubicBezTo>
                    <a:pt x="56" y="156"/>
                    <a:pt x="58" y="158"/>
                    <a:pt x="63" y="157"/>
                  </a:cubicBezTo>
                  <a:cubicBezTo>
                    <a:pt x="68" y="155"/>
                    <a:pt x="74" y="154"/>
                    <a:pt x="76" y="155"/>
                  </a:cubicBezTo>
                  <a:cubicBezTo>
                    <a:pt x="78" y="155"/>
                    <a:pt x="77" y="146"/>
                    <a:pt x="80" y="145"/>
                  </a:cubicBezTo>
                  <a:cubicBezTo>
                    <a:pt x="83" y="143"/>
                    <a:pt x="89" y="145"/>
                    <a:pt x="89" y="145"/>
                  </a:cubicBezTo>
                  <a:cubicBezTo>
                    <a:pt x="89" y="145"/>
                    <a:pt x="90" y="147"/>
                    <a:pt x="95" y="147"/>
                  </a:cubicBezTo>
                  <a:cubicBezTo>
                    <a:pt x="100" y="147"/>
                    <a:pt x="102" y="145"/>
                    <a:pt x="102" y="149"/>
                  </a:cubicBezTo>
                  <a:cubicBezTo>
                    <a:pt x="102" y="152"/>
                    <a:pt x="103" y="156"/>
                    <a:pt x="104" y="158"/>
                  </a:cubicBezTo>
                  <a:cubicBezTo>
                    <a:pt x="106" y="159"/>
                    <a:pt x="100" y="172"/>
                    <a:pt x="103" y="174"/>
                  </a:cubicBezTo>
                  <a:cubicBezTo>
                    <a:pt x="105" y="176"/>
                    <a:pt x="109" y="180"/>
                    <a:pt x="108" y="183"/>
                  </a:cubicBezTo>
                  <a:cubicBezTo>
                    <a:pt x="108" y="185"/>
                    <a:pt x="106" y="191"/>
                    <a:pt x="108" y="192"/>
                  </a:cubicBezTo>
                  <a:cubicBezTo>
                    <a:pt x="110" y="192"/>
                    <a:pt x="111" y="189"/>
                    <a:pt x="114" y="189"/>
                  </a:cubicBezTo>
                  <a:cubicBezTo>
                    <a:pt x="118" y="189"/>
                    <a:pt x="121" y="189"/>
                    <a:pt x="124" y="188"/>
                  </a:cubicBezTo>
                  <a:cubicBezTo>
                    <a:pt x="126" y="187"/>
                    <a:pt x="127" y="187"/>
                    <a:pt x="127" y="188"/>
                  </a:cubicBezTo>
                  <a:cubicBezTo>
                    <a:pt x="129" y="189"/>
                    <a:pt x="130" y="191"/>
                    <a:pt x="130" y="191"/>
                  </a:cubicBezTo>
                  <a:cubicBezTo>
                    <a:pt x="130" y="191"/>
                    <a:pt x="131" y="194"/>
                    <a:pt x="133" y="193"/>
                  </a:cubicBezTo>
                  <a:cubicBezTo>
                    <a:pt x="135" y="192"/>
                    <a:pt x="141" y="191"/>
                    <a:pt x="140" y="193"/>
                  </a:cubicBezTo>
                  <a:cubicBezTo>
                    <a:pt x="140" y="195"/>
                    <a:pt x="142" y="199"/>
                    <a:pt x="144" y="198"/>
                  </a:cubicBezTo>
                  <a:cubicBezTo>
                    <a:pt x="146" y="197"/>
                    <a:pt x="151" y="201"/>
                    <a:pt x="153" y="201"/>
                  </a:cubicBezTo>
                  <a:cubicBezTo>
                    <a:pt x="156" y="201"/>
                    <a:pt x="158" y="201"/>
                    <a:pt x="158" y="200"/>
                  </a:cubicBezTo>
                  <a:cubicBezTo>
                    <a:pt x="158" y="198"/>
                    <a:pt x="161" y="196"/>
                    <a:pt x="162" y="198"/>
                  </a:cubicBezTo>
                  <a:cubicBezTo>
                    <a:pt x="163" y="200"/>
                    <a:pt x="166" y="204"/>
                    <a:pt x="168" y="204"/>
                  </a:cubicBezTo>
                  <a:cubicBezTo>
                    <a:pt x="171" y="204"/>
                    <a:pt x="177" y="204"/>
                    <a:pt x="177" y="206"/>
                  </a:cubicBezTo>
                  <a:cubicBezTo>
                    <a:pt x="177" y="208"/>
                    <a:pt x="179" y="214"/>
                    <a:pt x="181" y="216"/>
                  </a:cubicBezTo>
                  <a:cubicBezTo>
                    <a:pt x="184" y="218"/>
                    <a:pt x="189" y="216"/>
                    <a:pt x="189" y="216"/>
                  </a:cubicBezTo>
                  <a:cubicBezTo>
                    <a:pt x="189" y="216"/>
                    <a:pt x="191" y="214"/>
                    <a:pt x="191" y="211"/>
                  </a:cubicBezTo>
                  <a:cubicBezTo>
                    <a:pt x="191" y="207"/>
                    <a:pt x="191" y="203"/>
                    <a:pt x="190" y="203"/>
                  </a:cubicBezTo>
                  <a:cubicBezTo>
                    <a:pt x="188" y="203"/>
                    <a:pt x="186" y="206"/>
                    <a:pt x="182" y="205"/>
                  </a:cubicBezTo>
                  <a:cubicBezTo>
                    <a:pt x="179" y="204"/>
                    <a:pt x="176" y="197"/>
                    <a:pt x="175" y="196"/>
                  </a:cubicBezTo>
                  <a:cubicBezTo>
                    <a:pt x="173" y="195"/>
                    <a:pt x="177" y="189"/>
                    <a:pt x="177" y="186"/>
                  </a:cubicBezTo>
                  <a:cubicBezTo>
                    <a:pt x="177" y="183"/>
                    <a:pt x="180" y="174"/>
                    <a:pt x="178" y="173"/>
                  </a:cubicBezTo>
                  <a:cubicBezTo>
                    <a:pt x="176" y="172"/>
                    <a:pt x="177" y="169"/>
                    <a:pt x="179" y="167"/>
                  </a:cubicBezTo>
                  <a:cubicBezTo>
                    <a:pt x="182" y="165"/>
                    <a:pt x="178" y="160"/>
                    <a:pt x="182" y="160"/>
                  </a:cubicBezTo>
                  <a:cubicBezTo>
                    <a:pt x="186" y="160"/>
                    <a:pt x="194" y="160"/>
                    <a:pt x="196" y="157"/>
                  </a:cubicBezTo>
                  <a:cubicBezTo>
                    <a:pt x="196" y="157"/>
                    <a:pt x="196" y="157"/>
                    <a:pt x="196" y="157"/>
                  </a:cubicBezTo>
                  <a:cubicBezTo>
                    <a:pt x="197" y="156"/>
                    <a:pt x="197" y="156"/>
                    <a:pt x="197" y="155"/>
                  </a:cubicBezTo>
                  <a:cubicBezTo>
                    <a:pt x="195" y="151"/>
                    <a:pt x="192" y="145"/>
                    <a:pt x="189" y="1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6" name="Freeform 159"/>
            <p:cNvSpPr/>
            <p:nvPr/>
          </p:nvSpPr>
          <p:spPr bwMode="auto">
            <a:xfrm>
              <a:off x="4975225" y="3306763"/>
              <a:ext cx="34925" cy="460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4" y="24"/>
                </a:cxn>
                <a:cxn ang="0">
                  <a:pos x="9" y="21"/>
                </a:cxn>
                <a:cxn ang="0">
                  <a:pos x="18" y="8"/>
                </a:cxn>
                <a:cxn ang="0">
                  <a:pos x="15" y="6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1" y="12"/>
                </a:cxn>
              </a:cxnLst>
              <a:rect l="0" t="0" r="r" b="b"/>
              <a:pathLst>
                <a:path w="18" h="24">
                  <a:moveTo>
                    <a:pt x="1" y="12"/>
                  </a:moveTo>
                  <a:cubicBezTo>
                    <a:pt x="2" y="14"/>
                    <a:pt x="3" y="19"/>
                    <a:pt x="4" y="24"/>
                  </a:cubicBezTo>
                  <a:cubicBezTo>
                    <a:pt x="6" y="22"/>
                    <a:pt x="8" y="21"/>
                    <a:pt x="9" y="21"/>
                  </a:cubicBezTo>
                  <a:cubicBezTo>
                    <a:pt x="11" y="20"/>
                    <a:pt x="18" y="8"/>
                    <a:pt x="18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3"/>
                    <a:pt x="14" y="0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9" y="0"/>
                    <a:pt x="10" y="5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7" name="Freeform 160"/>
            <p:cNvSpPr/>
            <p:nvPr/>
          </p:nvSpPr>
          <p:spPr bwMode="auto">
            <a:xfrm>
              <a:off x="4995863" y="3484563"/>
              <a:ext cx="230188" cy="368300"/>
            </a:xfrm>
            <a:custGeom>
              <a:avLst/>
              <a:gdLst/>
              <a:ahLst/>
              <a:cxnLst>
                <a:cxn ang="0">
                  <a:pos x="119" y="50"/>
                </a:cxn>
                <a:cxn ang="0">
                  <a:pos x="116" y="28"/>
                </a:cxn>
                <a:cxn ang="0">
                  <a:pos x="115" y="1"/>
                </a:cxn>
                <a:cxn ang="0">
                  <a:pos x="115" y="0"/>
                </a:cxn>
                <a:cxn ang="0">
                  <a:pos x="103" y="7"/>
                </a:cxn>
                <a:cxn ang="0">
                  <a:pos x="95" y="9"/>
                </a:cxn>
                <a:cxn ang="0">
                  <a:pos x="89" y="8"/>
                </a:cxn>
                <a:cxn ang="0">
                  <a:pos x="85" y="13"/>
                </a:cxn>
                <a:cxn ang="0">
                  <a:pos x="78" y="13"/>
                </a:cxn>
                <a:cxn ang="0">
                  <a:pos x="69" y="15"/>
                </a:cxn>
                <a:cxn ang="0">
                  <a:pos x="65" y="11"/>
                </a:cxn>
                <a:cxn ang="0">
                  <a:pos x="58" y="13"/>
                </a:cxn>
                <a:cxn ang="0">
                  <a:pos x="52" y="12"/>
                </a:cxn>
                <a:cxn ang="0">
                  <a:pos x="51" y="16"/>
                </a:cxn>
                <a:cxn ang="0">
                  <a:pos x="56" y="40"/>
                </a:cxn>
                <a:cxn ang="0">
                  <a:pos x="63" y="46"/>
                </a:cxn>
                <a:cxn ang="0">
                  <a:pos x="63" y="58"/>
                </a:cxn>
                <a:cxn ang="0">
                  <a:pos x="57" y="65"/>
                </a:cxn>
                <a:cxn ang="0">
                  <a:pos x="56" y="75"/>
                </a:cxn>
                <a:cxn ang="0">
                  <a:pos x="46" y="62"/>
                </a:cxn>
                <a:cxn ang="0">
                  <a:pos x="48" y="47"/>
                </a:cxn>
                <a:cxn ang="0">
                  <a:pos x="39" y="46"/>
                </a:cxn>
                <a:cxn ang="0">
                  <a:pos x="31" y="40"/>
                </a:cxn>
                <a:cxn ang="0">
                  <a:pos x="0" y="52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3" y="64"/>
                </a:cxn>
                <a:cxn ang="0">
                  <a:pos x="18" y="67"/>
                </a:cxn>
                <a:cxn ang="0">
                  <a:pos x="31" y="72"/>
                </a:cxn>
                <a:cxn ang="0">
                  <a:pos x="31" y="89"/>
                </a:cxn>
                <a:cxn ang="0">
                  <a:pos x="28" y="99"/>
                </a:cxn>
                <a:cxn ang="0">
                  <a:pos x="32" y="108"/>
                </a:cxn>
                <a:cxn ang="0">
                  <a:pos x="26" y="116"/>
                </a:cxn>
                <a:cxn ang="0">
                  <a:pos x="23" y="127"/>
                </a:cxn>
                <a:cxn ang="0">
                  <a:pos x="11" y="138"/>
                </a:cxn>
                <a:cxn ang="0">
                  <a:pos x="12" y="139"/>
                </a:cxn>
                <a:cxn ang="0">
                  <a:pos x="19" y="160"/>
                </a:cxn>
                <a:cxn ang="0">
                  <a:pos x="20" y="180"/>
                </a:cxn>
                <a:cxn ang="0">
                  <a:pos x="21" y="193"/>
                </a:cxn>
                <a:cxn ang="0">
                  <a:pos x="30" y="193"/>
                </a:cxn>
                <a:cxn ang="0">
                  <a:pos x="30" y="187"/>
                </a:cxn>
                <a:cxn ang="0">
                  <a:pos x="26" y="183"/>
                </a:cxn>
                <a:cxn ang="0">
                  <a:pos x="43" y="170"/>
                </a:cxn>
                <a:cxn ang="0">
                  <a:pos x="57" y="161"/>
                </a:cxn>
                <a:cxn ang="0">
                  <a:pos x="59" y="145"/>
                </a:cxn>
                <a:cxn ang="0">
                  <a:pos x="57" y="130"/>
                </a:cxn>
                <a:cxn ang="0">
                  <a:pos x="51" y="116"/>
                </a:cxn>
                <a:cxn ang="0">
                  <a:pos x="53" y="108"/>
                </a:cxn>
                <a:cxn ang="0">
                  <a:pos x="58" y="102"/>
                </a:cxn>
                <a:cxn ang="0">
                  <a:pos x="68" y="96"/>
                </a:cxn>
                <a:cxn ang="0">
                  <a:pos x="79" y="83"/>
                </a:cxn>
                <a:cxn ang="0">
                  <a:pos x="101" y="73"/>
                </a:cxn>
                <a:cxn ang="0">
                  <a:pos x="119" y="50"/>
                </a:cxn>
              </a:cxnLst>
              <a:rect l="0" t="0" r="r" b="b"/>
              <a:pathLst>
                <a:path w="120" h="193">
                  <a:moveTo>
                    <a:pt x="119" y="50"/>
                  </a:moveTo>
                  <a:cubicBezTo>
                    <a:pt x="118" y="47"/>
                    <a:pt x="116" y="33"/>
                    <a:pt x="116" y="28"/>
                  </a:cubicBezTo>
                  <a:cubicBezTo>
                    <a:pt x="117" y="22"/>
                    <a:pt x="115" y="8"/>
                    <a:pt x="115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0" y="3"/>
                    <a:pt x="104" y="5"/>
                    <a:pt x="103" y="7"/>
                  </a:cubicBezTo>
                  <a:cubicBezTo>
                    <a:pt x="102" y="9"/>
                    <a:pt x="98" y="6"/>
                    <a:pt x="95" y="9"/>
                  </a:cubicBezTo>
                  <a:cubicBezTo>
                    <a:pt x="93" y="11"/>
                    <a:pt x="91" y="9"/>
                    <a:pt x="89" y="8"/>
                  </a:cubicBezTo>
                  <a:cubicBezTo>
                    <a:pt x="86" y="8"/>
                    <a:pt x="85" y="11"/>
                    <a:pt x="85" y="13"/>
                  </a:cubicBezTo>
                  <a:cubicBezTo>
                    <a:pt x="85" y="15"/>
                    <a:pt x="80" y="14"/>
                    <a:pt x="78" y="13"/>
                  </a:cubicBezTo>
                  <a:cubicBezTo>
                    <a:pt x="77" y="13"/>
                    <a:pt x="71" y="15"/>
                    <a:pt x="69" y="15"/>
                  </a:cubicBezTo>
                  <a:cubicBezTo>
                    <a:pt x="66" y="15"/>
                    <a:pt x="68" y="12"/>
                    <a:pt x="65" y="11"/>
                  </a:cubicBezTo>
                  <a:cubicBezTo>
                    <a:pt x="62" y="10"/>
                    <a:pt x="60" y="13"/>
                    <a:pt x="58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2" y="13"/>
                    <a:pt x="52" y="15"/>
                    <a:pt x="51" y="16"/>
                  </a:cubicBezTo>
                  <a:cubicBezTo>
                    <a:pt x="49" y="21"/>
                    <a:pt x="56" y="34"/>
                    <a:pt x="56" y="40"/>
                  </a:cubicBezTo>
                  <a:cubicBezTo>
                    <a:pt x="59" y="42"/>
                    <a:pt x="62" y="44"/>
                    <a:pt x="63" y="46"/>
                  </a:cubicBezTo>
                  <a:cubicBezTo>
                    <a:pt x="66" y="50"/>
                    <a:pt x="63" y="50"/>
                    <a:pt x="63" y="58"/>
                  </a:cubicBezTo>
                  <a:cubicBezTo>
                    <a:pt x="64" y="66"/>
                    <a:pt x="60" y="62"/>
                    <a:pt x="57" y="65"/>
                  </a:cubicBezTo>
                  <a:cubicBezTo>
                    <a:pt x="54" y="68"/>
                    <a:pt x="57" y="74"/>
                    <a:pt x="56" y="75"/>
                  </a:cubicBezTo>
                  <a:cubicBezTo>
                    <a:pt x="55" y="77"/>
                    <a:pt x="46" y="64"/>
                    <a:pt x="46" y="62"/>
                  </a:cubicBezTo>
                  <a:cubicBezTo>
                    <a:pt x="45" y="60"/>
                    <a:pt x="49" y="52"/>
                    <a:pt x="48" y="47"/>
                  </a:cubicBezTo>
                  <a:cubicBezTo>
                    <a:pt x="47" y="42"/>
                    <a:pt x="41" y="45"/>
                    <a:pt x="39" y="46"/>
                  </a:cubicBezTo>
                  <a:cubicBezTo>
                    <a:pt x="37" y="46"/>
                    <a:pt x="32" y="40"/>
                    <a:pt x="31" y="40"/>
                  </a:cubicBezTo>
                  <a:cubicBezTo>
                    <a:pt x="30" y="40"/>
                    <a:pt x="0" y="52"/>
                    <a:pt x="0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13" y="64"/>
                    <a:pt x="18" y="67"/>
                  </a:cubicBezTo>
                  <a:cubicBezTo>
                    <a:pt x="22" y="70"/>
                    <a:pt x="29" y="71"/>
                    <a:pt x="31" y="72"/>
                  </a:cubicBezTo>
                  <a:cubicBezTo>
                    <a:pt x="32" y="73"/>
                    <a:pt x="31" y="84"/>
                    <a:pt x="31" y="89"/>
                  </a:cubicBezTo>
                  <a:cubicBezTo>
                    <a:pt x="32" y="95"/>
                    <a:pt x="25" y="96"/>
                    <a:pt x="28" y="99"/>
                  </a:cubicBezTo>
                  <a:cubicBezTo>
                    <a:pt x="31" y="102"/>
                    <a:pt x="30" y="107"/>
                    <a:pt x="32" y="108"/>
                  </a:cubicBezTo>
                  <a:cubicBezTo>
                    <a:pt x="34" y="108"/>
                    <a:pt x="28" y="115"/>
                    <a:pt x="26" y="116"/>
                  </a:cubicBezTo>
                  <a:cubicBezTo>
                    <a:pt x="23" y="118"/>
                    <a:pt x="26" y="123"/>
                    <a:pt x="23" y="127"/>
                  </a:cubicBezTo>
                  <a:cubicBezTo>
                    <a:pt x="21" y="130"/>
                    <a:pt x="15" y="135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3" y="141"/>
                    <a:pt x="16" y="158"/>
                    <a:pt x="19" y="160"/>
                  </a:cubicBezTo>
                  <a:cubicBezTo>
                    <a:pt x="22" y="162"/>
                    <a:pt x="20" y="179"/>
                    <a:pt x="20" y="180"/>
                  </a:cubicBezTo>
                  <a:cubicBezTo>
                    <a:pt x="20" y="182"/>
                    <a:pt x="21" y="193"/>
                    <a:pt x="21" y="193"/>
                  </a:cubicBezTo>
                  <a:cubicBezTo>
                    <a:pt x="21" y="193"/>
                    <a:pt x="26" y="193"/>
                    <a:pt x="30" y="193"/>
                  </a:cubicBezTo>
                  <a:cubicBezTo>
                    <a:pt x="30" y="190"/>
                    <a:pt x="30" y="188"/>
                    <a:pt x="30" y="187"/>
                  </a:cubicBezTo>
                  <a:cubicBezTo>
                    <a:pt x="30" y="182"/>
                    <a:pt x="27" y="186"/>
                    <a:pt x="26" y="183"/>
                  </a:cubicBezTo>
                  <a:cubicBezTo>
                    <a:pt x="24" y="179"/>
                    <a:pt x="34" y="173"/>
                    <a:pt x="43" y="170"/>
                  </a:cubicBezTo>
                  <a:cubicBezTo>
                    <a:pt x="53" y="166"/>
                    <a:pt x="56" y="164"/>
                    <a:pt x="57" y="161"/>
                  </a:cubicBezTo>
                  <a:cubicBezTo>
                    <a:pt x="58" y="158"/>
                    <a:pt x="57" y="148"/>
                    <a:pt x="59" y="145"/>
                  </a:cubicBezTo>
                  <a:cubicBezTo>
                    <a:pt x="60" y="141"/>
                    <a:pt x="58" y="139"/>
                    <a:pt x="57" y="130"/>
                  </a:cubicBezTo>
                  <a:cubicBezTo>
                    <a:pt x="55" y="122"/>
                    <a:pt x="52" y="121"/>
                    <a:pt x="51" y="116"/>
                  </a:cubicBezTo>
                  <a:cubicBezTo>
                    <a:pt x="50" y="111"/>
                    <a:pt x="50" y="108"/>
                    <a:pt x="53" y="108"/>
                  </a:cubicBezTo>
                  <a:cubicBezTo>
                    <a:pt x="56" y="107"/>
                    <a:pt x="56" y="106"/>
                    <a:pt x="58" y="102"/>
                  </a:cubicBezTo>
                  <a:cubicBezTo>
                    <a:pt x="60" y="97"/>
                    <a:pt x="63" y="99"/>
                    <a:pt x="68" y="96"/>
                  </a:cubicBezTo>
                  <a:cubicBezTo>
                    <a:pt x="72" y="92"/>
                    <a:pt x="72" y="88"/>
                    <a:pt x="79" y="83"/>
                  </a:cubicBezTo>
                  <a:cubicBezTo>
                    <a:pt x="87" y="77"/>
                    <a:pt x="94" y="77"/>
                    <a:pt x="101" y="73"/>
                  </a:cubicBezTo>
                  <a:cubicBezTo>
                    <a:pt x="108" y="69"/>
                    <a:pt x="120" y="53"/>
                    <a:pt x="119" y="5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8" name="Freeform 161"/>
            <p:cNvSpPr/>
            <p:nvPr/>
          </p:nvSpPr>
          <p:spPr bwMode="auto">
            <a:xfrm>
              <a:off x="4983163" y="3275013"/>
              <a:ext cx="233363" cy="238125"/>
            </a:xfrm>
            <a:custGeom>
              <a:avLst/>
              <a:gdLst/>
              <a:ahLst/>
              <a:cxnLst>
                <a:cxn ang="0">
                  <a:pos x="114" y="100"/>
                </a:cxn>
                <a:cxn ang="0">
                  <a:pos x="110" y="88"/>
                </a:cxn>
                <a:cxn ang="0">
                  <a:pos x="109" y="79"/>
                </a:cxn>
                <a:cxn ang="0">
                  <a:pos x="111" y="71"/>
                </a:cxn>
                <a:cxn ang="0">
                  <a:pos x="105" y="61"/>
                </a:cxn>
                <a:cxn ang="0">
                  <a:pos x="110" y="44"/>
                </a:cxn>
                <a:cxn ang="0">
                  <a:pos x="91" y="30"/>
                </a:cxn>
                <a:cxn ang="0">
                  <a:pos x="92" y="24"/>
                </a:cxn>
                <a:cxn ang="0">
                  <a:pos x="49" y="1"/>
                </a:cxn>
                <a:cxn ang="0">
                  <a:pos x="44" y="12"/>
                </a:cxn>
                <a:cxn ang="0">
                  <a:pos x="44" y="19"/>
                </a:cxn>
                <a:cxn ang="0">
                  <a:pos x="26" y="18"/>
                </a:cxn>
                <a:cxn ang="0">
                  <a:pos x="26" y="0"/>
                </a:cxn>
                <a:cxn ang="0">
                  <a:pos x="17" y="1"/>
                </a:cxn>
                <a:cxn ang="0">
                  <a:pos x="11" y="2"/>
                </a:cxn>
                <a:cxn ang="0">
                  <a:pos x="13" y="7"/>
                </a:cxn>
                <a:cxn ang="0">
                  <a:pos x="15" y="15"/>
                </a:cxn>
                <a:cxn ang="0">
                  <a:pos x="10" y="17"/>
                </a:cxn>
                <a:cxn ang="0">
                  <a:pos x="11" y="23"/>
                </a:cxn>
                <a:cxn ang="0">
                  <a:pos x="14" y="25"/>
                </a:cxn>
                <a:cxn ang="0">
                  <a:pos x="5" y="38"/>
                </a:cxn>
                <a:cxn ang="0">
                  <a:pos x="0" y="41"/>
                </a:cxn>
                <a:cxn ang="0">
                  <a:pos x="7" y="62"/>
                </a:cxn>
                <a:cxn ang="0">
                  <a:pos x="13" y="77"/>
                </a:cxn>
                <a:cxn ang="0">
                  <a:pos x="15" y="86"/>
                </a:cxn>
                <a:cxn ang="0">
                  <a:pos x="9" y="81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88"/>
                </a:cxn>
                <a:cxn ang="0">
                  <a:pos x="26" y="92"/>
                </a:cxn>
                <a:cxn ang="0">
                  <a:pos x="41" y="99"/>
                </a:cxn>
                <a:cxn ang="0">
                  <a:pos x="42" y="100"/>
                </a:cxn>
                <a:cxn ang="0">
                  <a:pos x="49" y="100"/>
                </a:cxn>
                <a:cxn ang="0">
                  <a:pos x="51" y="99"/>
                </a:cxn>
                <a:cxn ang="0">
                  <a:pos x="59" y="122"/>
                </a:cxn>
                <a:cxn ang="0">
                  <a:pos x="65" y="123"/>
                </a:cxn>
                <a:cxn ang="0">
                  <a:pos x="72" y="121"/>
                </a:cxn>
                <a:cxn ang="0">
                  <a:pos x="76" y="125"/>
                </a:cxn>
                <a:cxn ang="0">
                  <a:pos x="85" y="123"/>
                </a:cxn>
                <a:cxn ang="0">
                  <a:pos x="92" y="123"/>
                </a:cxn>
                <a:cxn ang="0">
                  <a:pos x="96" y="118"/>
                </a:cxn>
                <a:cxn ang="0">
                  <a:pos x="102" y="119"/>
                </a:cxn>
                <a:cxn ang="0">
                  <a:pos x="110" y="117"/>
                </a:cxn>
                <a:cxn ang="0">
                  <a:pos x="122" y="110"/>
                </a:cxn>
                <a:cxn ang="0">
                  <a:pos x="114" y="100"/>
                </a:cxn>
              </a:cxnLst>
              <a:rect l="0" t="0" r="r" b="b"/>
              <a:pathLst>
                <a:path w="122" h="125">
                  <a:moveTo>
                    <a:pt x="114" y="100"/>
                  </a:moveTo>
                  <a:cubicBezTo>
                    <a:pt x="114" y="93"/>
                    <a:pt x="110" y="93"/>
                    <a:pt x="110" y="88"/>
                  </a:cubicBezTo>
                  <a:cubicBezTo>
                    <a:pt x="110" y="84"/>
                    <a:pt x="111" y="80"/>
                    <a:pt x="109" y="79"/>
                  </a:cubicBezTo>
                  <a:cubicBezTo>
                    <a:pt x="107" y="79"/>
                    <a:pt x="108" y="75"/>
                    <a:pt x="111" y="71"/>
                  </a:cubicBezTo>
                  <a:cubicBezTo>
                    <a:pt x="114" y="67"/>
                    <a:pt x="106" y="66"/>
                    <a:pt x="105" y="61"/>
                  </a:cubicBezTo>
                  <a:cubicBezTo>
                    <a:pt x="105" y="59"/>
                    <a:pt x="107" y="52"/>
                    <a:pt x="110" y="44"/>
                  </a:cubicBezTo>
                  <a:cubicBezTo>
                    <a:pt x="101" y="37"/>
                    <a:pt x="91" y="30"/>
                    <a:pt x="91" y="3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6"/>
                    <a:pt x="47" y="10"/>
                    <a:pt x="44" y="12"/>
                  </a:cubicBezTo>
                  <a:cubicBezTo>
                    <a:pt x="40" y="13"/>
                    <a:pt x="48" y="18"/>
                    <a:pt x="44" y="19"/>
                  </a:cubicBezTo>
                  <a:cubicBezTo>
                    <a:pt x="41" y="19"/>
                    <a:pt x="32" y="15"/>
                    <a:pt x="26" y="18"/>
                  </a:cubicBezTo>
                  <a:cubicBezTo>
                    <a:pt x="22" y="19"/>
                    <a:pt x="23" y="9"/>
                    <a:pt x="2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4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5" y="12"/>
                    <a:pt x="15" y="15"/>
                  </a:cubicBezTo>
                  <a:cubicBezTo>
                    <a:pt x="15" y="16"/>
                    <a:pt x="13" y="17"/>
                    <a:pt x="10" y="17"/>
                  </a:cubicBezTo>
                  <a:cubicBezTo>
                    <a:pt x="11" y="20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7" y="37"/>
                    <a:pt x="5" y="38"/>
                  </a:cubicBezTo>
                  <a:cubicBezTo>
                    <a:pt x="4" y="38"/>
                    <a:pt x="2" y="39"/>
                    <a:pt x="0" y="41"/>
                  </a:cubicBezTo>
                  <a:cubicBezTo>
                    <a:pt x="1" y="49"/>
                    <a:pt x="3" y="59"/>
                    <a:pt x="7" y="62"/>
                  </a:cubicBezTo>
                  <a:cubicBezTo>
                    <a:pt x="12" y="68"/>
                    <a:pt x="11" y="74"/>
                    <a:pt x="13" y="77"/>
                  </a:cubicBezTo>
                  <a:cubicBezTo>
                    <a:pt x="14" y="81"/>
                    <a:pt x="19" y="85"/>
                    <a:pt x="15" y="86"/>
                  </a:cubicBezTo>
                  <a:cubicBezTo>
                    <a:pt x="13" y="87"/>
                    <a:pt x="11" y="85"/>
                    <a:pt x="9" y="81"/>
                  </a:cubicBezTo>
                  <a:cubicBezTo>
                    <a:pt x="9" y="82"/>
                    <a:pt x="9" y="82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11" y="86"/>
                    <a:pt x="15" y="88"/>
                    <a:pt x="16" y="88"/>
                  </a:cubicBezTo>
                  <a:cubicBezTo>
                    <a:pt x="19" y="88"/>
                    <a:pt x="24" y="92"/>
                    <a:pt x="26" y="92"/>
                  </a:cubicBezTo>
                  <a:cubicBezTo>
                    <a:pt x="29" y="93"/>
                    <a:pt x="40" y="97"/>
                    <a:pt x="41" y="99"/>
                  </a:cubicBezTo>
                  <a:cubicBezTo>
                    <a:pt x="41" y="99"/>
                    <a:pt x="41" y="99"/>
                    <a:pt x="42" y="100"/>
                  </a:cubicBezTo>
                  <a:cubicBezTo>
                    <a:pt x="44" y="100"/>
                    <a:pt x="47" y="99"/>
                    <a:pt x="49" y="100"/>
                  </a:cubicBezTo>
                  <a:cubicBezTo>
                    <a:pt x="50" y="99"/>
                    <a:pt x="50" y="99"/>
                    <a:pt x="51" y="99"/>
                  </a:cubicBezTo>
                  <a:cubicBezTo>
                    <a:pt x="55" y="99"/>
                    <a:pt x="59" y="113"/>
                    <a:pt x="59" y="122"/>
                  </a:cubicBezTo>
                  <a:cubicBezTo>
                    <a:pt x="61" y="122"/>
                    <a:pt x="64" y="123"/>
                    <a:pt x="65" y="123"/>
                  </a:cubicBezTo>
                  <a:cubicBezTo>
                    <a:pt x="67" y="123"/>
                    <a:pt x="69" y="120"/>
                    <a:pt x="72" y="121"/>
                  </a:cubicBezTo>
                  <a:cubicBezTo>
                    <a:pt x="75" y="122"/>
                    <a:pt x="73" y="125"/>
                    <a:pt x="76" y="125"/>
                  </a:cubicBezTo>
                  <a:cubicBezTo>
                    <a:pt x="78" y="125"/>
                    <a:pt x="84" y="123"/>
                    <a:pt x="85" y="123"/>
                  </a:cubicBezTo>
                  <a:cubicBezTo>
                    <a:pt x="87" y="124"/>
                    <a:pt x="92" y="125"/>
                    <a:pt x="92" y="123"/>
                  </a:cubicBezTo>
                  <a:cubicBezTo>
                    <a:pt x="92" y="121"/>
                    <a:pt x="93" y="118"/>
                    <a:pt x="96" y="118"/>
                  </a:cubicBezTo>
                  <a:cubicBezTo>
                    <a:pt x="98" y="119"/>
                    <a:pt x="100" y="121"/>
                    <a:pt x="102" y="119"/>
                  </a:cubicBezTo>
                  <a:cubicBezTo>
                    <a:pt x="105" y="116"/>
                    <a:pt x="109" y="119"/>
                    <a:pt x="110" y="117"/>
                  </a:cubicBezTo>
                  <a:cubicBezTo>
                    <a:pt x="111" y="115"/>
                    <a:pt x="117" y="113"/>
                    <a:pt x="122" y="110"/>
                  </a:cubicBezTo>
                  <a:cubicBezTo>
                    <a:pt x="122" y="104"/>
                    <a:pt x="115" y="107"/>
                    <a:pt x="114" y="10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29" name="Freeform 162"/>
            <p:cNvSpPr/>
            <p:nvPr/>
          </p:nvSpPr>
          <p:spPr bwMode="auto">
            <a:xfrm>
              <a:off x="5051425" y="3463925"/>
              <a:ext cx="71438" cy="168275"/>
            </a:xfrm>
            <a:custGeom>
              <a:avLst/>
              <a:gdLst/>
              <a:ahLst/>
              <a:cxnLst>
                <a:cxn ang="0">
                  <a:pos x="34" y="57"/>
                </a:cxn>
                <a:cxn ang="0">
                  <a:pos x="27" y="51"/>
                </a:cxn>
                <a:cxn ang="0">
                  <a:pos x="27" y="53"/>
                </a:cxn>
                <a:cxn ang="0">
                  <a:pos x="15" y="35"/>
                </a:cxn>
                <a:cxn ang="0">
                  <a:pos x="16" y="15"/>
                </a:cxn>
                <a:cxn ang="0">
                  <a:pos x="13" y="1"/>
                </a:cxn>
                <a:cxn ang="0">
                  <a:pos x="6" y="1"/>
                </a:cxn>
                <a:cxn ang="0">
                  <a:pos x="10" y="12"/>
                </a:cxn>
                <a:cxn ang="0">
                  <a:pos x="6" y="14"/>
                </a:cxn>
                <a:cxn ang="0">
                  <a:pos x="7" y="32"/>
                </a:cxn>
                <a:cxn ang="0">
                  <a:pos x="2" y="35"/>
                </a:cxn>
                <a:cxn ang="0">
                  <a:pos x="0" y="46"/>
                </a:cxn>
                <a:cxn ang="0">
                  <a:pos x="2" y="51"/>
                </a:cxn>
                <a:cxn ang="0">
                  <a:pos x="2" y="51"/>
                </a:cxn>
                <a:cxn ang="0">
                  <a:pos x="10" y="57"/>
                </a:cxn>
                <a:cxn ang="0">
                  <a:pos x="19" y="58"/>
                </a:cxn>
                <a:cxn ang="0">
                  <a:pos x="17" y="73"/>
                </a:cxn>
                <a:cxn ang="0">
                  <a:pos x="27" y="86"/>
                </a:cxn>
                <a:cxn ang="0">
                  <a:pos x="28" y="76"/>
                </a:cxn>
                <a:cxn ang="0">
                  <a:pos x="34" y="69"/>
                </a:cxn>
                <a:cxn ang="0">
                  <a:pos x="34" y="57"/>
                </a:cxn>
              </a:cxnLst>
              <a:rect l="0" t="0" r="r" b="b"/>
              <a:pathLst>
                <a:path w="37" h="88">
                  <a:moveTo>
                    <a:pt x="34" y="57"/>
                  </a:moveTo>
                  <a:cubicBezTo>
                    <a:pt x="33" y="55"/>
                    <a:pt x="30" y="53"/>
                    <a:pt x="27" y="51"/>
                  </a:cubicBezTo>
                  <a:cubicBezTo>
                    <a:pt x="27" y="51"/>
                    <a:pt x="27" y="52"/>
                    <a:pt x="27" y="53"/>
                  </a:cubicBezTo>
                  <a:cubicBezTo>
                    <a:pt x="24" y="57"/>
                    <a:pt x="16" y="44"/>
                    <a:pt x="15" y="35"/>
                  </a:cubicBezTo>
                  <a:cubicBezTo>
                    <a:pt x="14" y="27"/>
                    <a:pt x="19" y="23"/>
                    <a:pt x="16" y="15"/>
                  </a:cubicBezTo>
                  <a:cubicBezTo>
                    <a:pt x="13" y="9"/>
                    <a:pt x="11" y="3"/>
                    <a:pt x="13" y="1"/>
                  </a:cubicBezTo>
                  <a:cubicBezTo>
                    <a:pt x="11" y="0"/>
                    <a:pt x="8" y="1"/>
                    <a:pt x="6" y="1"/>
                  </a:cubicBezTo>
                  <a:cubicBezTo>
                    <a:pt x="7" y="4"/>
                    <a:pt x="10" y="10"/>
                    <a:pt x="10" y="12"/>
                  </a:cubicBezTo>
                  <a:cubicBezTo>
                    <a:pt x="10" y="14"/>
                    <a:pt x="7" y="11"/>
                    <a:pt x="6" y="14"/>
                  </a:cubicBezTo>
                  <a:cubicBezTo>
                    <a:pt x="5" y="17"/>
                    <a:pt x="4" y="30"/>
                    <a:pt x="7" y="32"/>
                  </a:cubicBezTo>
                  <a:cubicBezTo>
                    <a:pt x="9" y="35"/>
                    <a:pt x="2" y="33"/>
                    <a:pt x="2" y="35"/>
                  </a:cubicBezTo>
                  <a:cubicBezTo>
                    <a:pt x="2" y="38"/>
                    <a:pt x="1" y="46"/>
                    <a:pt x="0" y="46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8" y="57"/>
                    <a:pt x="10" y="57"/>
                  </a:cubicBezTo>
                  <a:cubicBezTo>
                    <a:pt x="12" y="56"/>
                    <a:pt x="18" y="53"/>
                    <a:pt x="19" y="58"/>
                  </a:cubicBezTo>
                  <a:cubicBezTo>
                    <a:pt x="20" y="63"/>
                    <a:pt x="16" y="71"/>
                    <a:pt x="17" y="73"/>
                  </a:cubicBezTo>
                  <a:cubicBezTo>
                    <a:pt x="17" y="75"/>
                    <a:pt x="26" y="88"/>
                    <a:pt x="27" y="86"/>
                  </a:cubicBezTo>
                  <a:cubicBezTo>
                    <a:pt x="28" y="85"/>
                    <a:pt x="25" y="79"/>
                    <a:pt x="28" y="76"/>
                  </a:cubicBezTo>
                  <a:cubicBezTo>
                    <a:pt x="31" y="73"/>
                    <a:pt x="35" y="77"/>
                    <a:pt x="34" y="69"/>
                  </a:cubicBezTo>
                  <a:cubicBezTo>
                    <a:pt x="34" y="61"/>
                    <a:pt x="37" y="61"/>
                    <a:pt x="34" y="5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0" name="Freeform 163"/>
            <p:cNvSpPr/>
            <p:nvPr/>
          </p:nvSpPr>
          <p:spPr bwMode="auto">
            <a:xfrm>
              <a:off x="7878763" y="3705225"/>
              <a:ext cx="73025" cy="57150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34" y="27"/>
                </a:cxn>
                <a:cxn ang="0">
                  <a:pos x="1" y="5"/>
                </a:cxn>
              </a:cxnLst>
              <a:rect l="0" t="0" r="r" b="b"/>
              <a:pathLst>
                <a:path w="38" h="30">
                  <a:moveTo>
                    <a:pt x="1" y="5"/>
                  </a:moveTo>
                  <a:cubicBezTo>
                    <a:pt x="0" y="0"/>
                    <a:pt x="38" y="25"/>
                    <a:pt x="34" y="27"/>
                  </a:cubicBezTo>
                  <a:cubicBezTo>
                    <a:pt x="30" y="30"/>
                    <a:pt x="2" y="9"/>
                    <a:pt x="1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1" name="Freeform 164"/>
            <p:cNvSpPr/>
            <p:nvPr/>
          </p:nvSpPr>
          <p:spPr bwMode="auto">
            <a:xfrm>
              <a:off x="5816600" y="2316163"/>
              <a:ext cx="166688" cy="111125"/>
            </a:xfrm>
            <a:custGeom>
              <a:avLst/>
              <a:gdLst/>
              <a:ahLst/>
              <a:cxnLst>
                <a:cxn ang="0">
                  <a:pos x="71" y="47"/>
                </a:cxn>
                <a:cxn ang="0">
                  <a:pos x="75" y="51"/>
                </a:cxn>
                <a:cxn ang="0">
                  <a:pos x="83" y="53"/>
                </a:cxn>
                <a:cxn ang="0">
                  <a:pos x="87" y="52"/>
                </a:cxn>
                <a:cxn ang="0">
                  <a:pos x="84" y="37"/>
                </a:cxn>
                <a:cxn ang="0">
                  <a:pos x="73" y="30"/>
                </a:cxn>
                <a:cxn ang="0">
                  <a:pos x="72" y="20"/>
                </a:cxn>
                <a:cxn ang="0">
                  <a:pos x="57" y="21"/>
                </a:cxn>
                <a:cxn ang="0">
                  <a:pos x="47" y="19"/>
                </a:cxn>
                <a:cxn ang="0">
                  <a:pos x="37" y="19"/>
                </a:cxn>
                <a:cxn ang="0">
                  <a:pos x="21" y="18"/>
                </a:cxn>
                <a:cxn ang="0">
                  <a:pos x="29" y="11"/>
                </a:cxn>
                <a:cxn ang="0">
                  <a:pos x="33" y="11"/>
                </a:cxn>
                <a:cxn ang="0">
                  <a:pos x="37" y="2"/>
                </a:cxn>
                <a:cxn ang="0">
                  <a:pos x="29" y="4"/>
                </a:cxn>
                <a:cxn ang="0">
                  <a:pos x="20" y="6"/>
                </a:cxn>
                <a:cxn ang="0">
                  <a:pos x="15" y="12"/>
                </a:cxn>
                <a:cxn ang="0">
                  <a:pos x="11" y="18"/>
                </a:cxn>
                <a:cxn ang="0">
                  <a:pos x="1" y="22"/>
                </a:cxn>
                <a:cxn ang="0">
                  <a:pos x="8" y="31"/>
                </a:cxn>
                <a:cxn ang="0">
                  <a:pos x="9" y="41"/>
                </a:cxn>
                <a:cxn ang="0">
                  <a:pos x="4" y="52"/>
                </a:cxn>
                <a:cxn ang="0">
                  <a:pos x="10" y="53"/>
                </a:cxn>
                <a:cxn ang="0">
                  <a:pos x="21" y="50"/>
                </a:cxn>
                <a:cxn ang="0">
                  <a:pos x="32" y="44"/>
                </a:cxn>
                <a:cxn ang="0">
                  <a:pos x="42" y="35"/>
                </a:cxn>
                <a:cxn ang="0">
                  <a:pos x="47" y="44"/>
                </a:cxn>
                <a:cxn ang="0">
                  <a:pos x="47" y="57"/>
                </a:cxn>
                <a:cxn ang="0">
                  <a:pos x="52" y="58"/>
                </a:cxn>
                <a:cxn ang="0">
                  <a:pos x="58" y="56"/>
                </a:cxn>
                <a:cxn ang="0">
                  <a:pos x="71" y="47"/>
                </a:cxn>
              </a:cxnLst>
              <a:rect l="0" t="0" r="r" b="b"/>
              <a:pathLst>
                <a:path w="87" h="58">
                  <a:moveTo>
                    <a:pt x="71" y="47"/>
                  </a:moveTo>
                  <a:cubicBezTo>
                    <a:pt x="73" y="49"/>
                    <a:pt x="73" y="51"/>
                    <a:pt x="75" y="51"/>
                  </a:cubicBezTo>
                  <a:cubicBezTo>
                    <a:pt x="77" y="50"/>
                    <a:pt x="81" y="51"/>
                    <a:pt x="83" y="53"/>
                  </a:cubicBezTo>
                  <a:cubicBezTo>
                    <a:pt x="85" y="53"/>
                    <a:pt x="87" y="52"/>
                    <a:pt x="87" y="52"/>
                  </a:cubicBezTo>
                  <a:cubicBezTo>
                    <a:pt x="87" y="52"/>
                    <a:pt x="85" y="41"/>
                    <a:pt x="84" y="37"/>
                  </a:cubicBezTo>
                  <a:cubicBezTo>
                    <a:pt x="84" y="34"/>
                    <a:pt x="73" y="30"/>
                    <a:pt x="73" y="3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59" y="22"/>
                    <a:pt x="57" y="21"/>
                  </a:cubicBezTo>
                  <a:cubicBezTo>
                    <a:pt x="55" y="20"/>
                    <a:pt x="50" y="23"/>
                    <a:pt x="47" y="19"/>
                  </a:cubicBezTo>
                  <a:cubicBezTo>
                    <a:pt x="45" y="16"/>
                    <a:pt x="41" y="22"/>
                    <a:pt x="37" y="19"/>
                  </a:cubicBezTo>
                  <a:cubicBezTo>
                    <a:pt x="33" y="16"/>
                    <a:pt x="22" y="20"/>
                    <a:pt x="21" y="18"/>
                  </a:cubicBezTo>
                  <a:cubicBezTo>
                    <a:pt x="21" y="15"/>
                    <a:pt x="26" y="11"/>
                    <a:pt x="29" y="11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4" y="9"/>
                    <a:pt x="37" y="3"/>
                    <a:pt x="37" y="2"/>
                  </a:cubicBezTo>
                  <a:cubicBezTo>
                    <a:pt x="36" y="0"/>
                    <a:pt x="32" y="2"/>
                    <a:pt x="29" y="4"/>
                  </a:cubicBezTo>
                  <a:cubicBezTo>
                    <a:pt x="26" y="6"/>
                    <a:pt x="21" y="3"/>
                    <a:pt x="20" y="6"/>
                  </a:cubicBezTo>
                  <a:cubicBezTo>
                    <a:pt x="19" y="9"/>
                    <a:pt x="18" y="12"/>
                    <a:pt x="15" y="12"/>
                  </a:cubicBezTo>
                  <a:cubicBezTo>
                    <a:pt x="12" y="12"/>
                    <a:pt x="14" y="17"/>
                    <a:pt x="11" y="18"/>
                  </a:cubicBezTo>
                  <a:cubicBezTo>
                    <a:pt x="8" y="19"/>
                    <a:pt x="1" y="19"/>
                    <a:pt x="1" y="22"/>
                  </a:cubicBezTo>
                  <a:cubicBezTo>
                    <a:pt x="0" y="25"/>
                    <a:pt x="8" y="27"/>
                    <a:pt x="8" y="31"/>
                  </a:cubicBezTo>
                  <a:cubicBezTo>
                    <a:pt x="7" y="34"/>
                    <a:pt x="12" y="38"/>
                    <a:pt x="9" y="41"/>
                  </a:cubicBezTo>
                  <a:cubicBezTo>
                    <a:pt x="6" y="43"/>
                    <a:pt x="4" y="46"/>
                    <a:pt x="4" y="52"/>
                  </a:cubicBezTo>
                  <a:cubicBezTo>
                    <a:pt x="7" y="54"/>
                    <a:pt x="9" y="55"/>
                    <a:pt x="10" y="53"/>
                  </a:cubicBezTo>
                  <a:cubicBezTo>
                    <a:pt x="11" y="49"/>
                    <a:pt x="21" y="53"/>
                    <a:pt x="21" y="50"/>
                  </a:cubicBezTo>
                  <a:cubicBezTo>
                    <a:pt x="21" y="47"/>
                    <a:pt x="32" y="48"/>
                    <a:pt x="32" y="44"/>
                  </a:cubicBezTo>
                  <a:cubicBezTo>
                    <a:pt x="32" y="41"/>
                    <a:pt x="38" y="34"/>
                    <a:pt x="42" y="35"/>
                  </a:cubicBezTo>
                  <a:cubicBezTo>
                    <a:pt x="46" y="35"/>
                    <a:pt x="42" y="42"/>
                    <a:pt x="47" y="44"/>
                  </a:cubicBezTo>
                  <a:cubicBezTo>
                    <a:pt x="51" y="46"/>
                    <a:pt x="44" y="54"/>
                    <a:pt x="47" y="57"/>
                  </a:cubicBezTo>
                  <a:cubicBezTo>
                    <a:pt x="48" y="58"/>
                    <a:pt x="50" y="58"/>
                    <a:pt x="52" y="58"/>
                  </a:cubicBezTo>
                  <a:cubicBezTo>
                    <a:pt x="54" y="57"/>
                    <a:pt x="56" y="56"/>
                    <a:pt x="58" y="56"/>
                  </a:cubicBezTo>
                  <a:cubicBezTo>
                    <a:pt x="63" y="52"/>
                    <a:pt x="69" y="46"/>
                    <a:pt x="71" y="4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2" name="Freeform 165"/>
            <p:cNvSpPr/>
            <p:nvPr/>
          </p:nvSpPr>
          <p:spPr bwMode="auto">
            <a:xfrm>
              <a:off x="2657475" y="2693988"/>
              <a:ext cx="19050" cy="39688"/>
            </a:xfrm>
            <a:custGeom>
              <a:avLst/>
              <a:gdLst/>
              <a:ahLst/>
              <a:cxnLst>
                <a:cxn ang="0">
                  <a:pos x="8" y="19"/>
                </a:cxn>
                <a:cxn ang="0">
                  <a:pos x="4" y="15"/>
                </a:cxn>
                <a:cxn ang="0">
                  <a:pos x="0" y="7"/>
                </a:cxn>
                <a:cxn ang="0">
                  <a:pos x="4" y="4"/>
                </a:cxn>
                <a:cxn ang="0">
                  <a:pos x="5" y="12"/>
                </a:cxn>
                <a:cxn ang="0">
                  <a:pos x="8" y="19"/>
                </a:cxn>
              </a:cxnLst>
              <a:rect l="0" t="0" r="r" b="b"/>
              <a:pathLst>
                <a:path w="10" h="21">
                  <a:moveTo>
                    <a:pt x="8" y="19"/>
                  </a:moveTo>
                  <a:cubicBezTo>
                    <a:pt x="8" y="21"/>
                    <a:pt x="4" y="17"/>
                    <a:pt x="4" y="15"/>
                  </a:cubicBezTo>
                  <a:cubicBezTo>
                    <a:pt x="4" y="12"/>
                    <a:pt x="0" y="12"/>
                    <a:pt x="0" y="7"/>
                  </a:cubicBezTo>
                  <a:cubicBezTo>
                    <a:pt x="0" y="3"/>
                    <a:pt x="2" y="0"/>
                    <a:pt x="4" y="4"/>
                  </a:cubicBezTo>
                  <a:cubicBezTo>
                    <a:pt x="7" y="8"/>
                    <a:pt x="5" y="10"/>
                    <a:pt x="5" y="12"/>
                  </a:cubicBezTo>
                  <a:cubicBezTo>
                    <a:pt x="6" y="14"/>
                    <a:pt x="10" y="17"/>
                    <a:pt x="8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3" name="Freeform 166"/>
            <p:cNvSpPr/>
            <p:nvPr/>
          </p:nvSpPr>
          <p:spPr bwMode="auto">
            <a:xfrm>
              <a:off x="3013075" y="3021013"/>
              <a:ext cx="25400" cy="20638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2" y="4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3" y="10"/>
                </a:cxn>
              </a:cxnLst>
              <a:rect l="0" t="0" r="r" b="b"/>
              <a:pathLst>
                <a:path w="13" h="11">
                  <a:moveTo>
                    <a:pt x="3" y="10"/>
                  </a:moveTo>
                  <a:cubicBezTo>
                    <a:pt x="1" y="8"/>
                    <a:pt x="5" y="5"/>
                    <a:pt x="2" y="4"/>
                  </a:cubicBezTo>
                  <a:cubicBezTo>
                    <a:pt x="0" y="3"/>
                    <a:pt x="8" y="0"/>
                    <a:pt x="11" y="2"/>
                  </a:cubicBezTo>
                  <a:cubicBezTo>
                    <a:pt x="13" y="4"/>
                    <a:pt x="13" y="7"/>
                    <a:pt x="11" y="8"/>
                  </a:cubicBezTo>
                  <a:cubicBezTo>
                    <a:pt x="9" y="9"/>
                    <a:pt x="4" y="11"/>
                    <a:pt x="3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4" name="Freeform 167"/>
            <p:cNvSpPr/>
            <p:nvPr/>
          </p:nvSpPr>
          <p:spPr bwMode="auto">
            <a:xfrm>
              <a:off x="5286375" y="2305050"/>
              <a:ext cx="71438" cy="61913"/>
            </a:xfrm>
            <a:custGeom>
              <a:avLst/>
              <a:gdLst/>
              <a:ahLst/>
              <a:cxnLst>
                <a:cxn ang="0">
                  <a:pos x="35" y="26"/>
                </a:cxn>
                <a:cxn ang="0">
                  <a:pos x="28" y="17"/>
                </a:cxn>
                <a:cxn ang="0">
                  <a:pos x="24" y="8"/>
                </a:cxn>
                <a:cxn ang="0">
                  <a:pos x="21" y="2"/>
                </a:cxn>
                <a:cxn ang="0">
                  <a:pos x="11" y="1"/>
                </a:cxn>
                <a:cxn ang="0">
                  <a:pos x="0" y="3"/>
                </a:cxn>
                <a:cxn ang="0">
                  <a:pos x="2" y="12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4" y="20"/>
                </a:cxn>
                <a:cxn ang="0">
                  <a:pos x="17" y="22"/>
                </a:cxn>
                <a:cxn ang="0">
                  <a:pos x="22" y="25"/>
                </a:cxn>
                <a:cxn ang="0">
                  <a:pos x="28" y="27"/>
                </a:cxn>
                <a:cxn ang="0">
                  <a:pos x="30" y="33"/>
                </a:cxn>
                <a:cxn ang="0">
                  <a:pos x="37" y="31"/>
                </a:cxn>
                <a:cxn ang="0">
                  <a:pos x="35" y="26"/>
                </a:cxn>
              </a:cxnLst>
              <a:rect l="0" t="0" r="r" b="b"/>
              <a:pathLst>
                <a:path w="37" h="33">
                  <a:moveTo>
                    <a:pt x="35" y="26"/>
                  </a:moveTo>
                  <a:cubicBezTo>
                    <a:pt x="35" y="23"/>
                    <a:pt x="28" y="21"/>
                    <a:pt x="28" y="17"/>
                  </a:cubicBezTo>
                  <a:cubicBezTo>
                    <a:pt x="28" y="14"/>
                    <a:pt x="23" y="11"/>
                    <a:pt x="24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18" y="1"/>
                    <a:pt x="14" y="0"/>
                    <a:pt x="11" y="1"/>
                  </a:cubicBezTo>
                  <a:cubicBezTo>
                    <a:pt x="7" y="1"/>
                    <a:pt x="4" y="2"/>
                    <a:pt x="0" y="3"/>
                  </a:cubicBezTo>
                  <a:cubicBezTo>
                    <a:pt x="2" y="6"/>
                    <a:pt x="0" y="7"/>
                    <a:pt x="2" y="12"/>
                  </a:cubicBezTo>
                  <a:cubicBezTo>
                    <a:pt x="4" y="17"/>
                    <a:pt x="9" y="14"/>
                    <a:pt x="11" y="16"/>
                  </a:cubicBezTo>
                  <a:cubicBezTo>
                    <a:pt x="11" y="16"/>
                    <a:pt x="12" y="18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6" y="20"/>
                    <a:pt x="16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4" y="25"/>
                    <a:pt x="25" y="23"/>
                    <a:pt x="28" y="27"/>
                  </a:cubicBezTo>
                  <a:cubicBezTo>
                    <a:pt x="30" y="29"/>
                    <a:pt x="30" y="30"/>
                    <a:pt x="30" y="33"/>
                  </a:cubicBezTo>
                  <a:cubicBezTo>
                    <a:pt x="33" y="33"/>
                    <a:pt x="35" y="32"/>
                    <a:pt x="37" y="31"/>
                  </a:cubicBezTo>
                  <a:cubicBezTo>
                    <a:pt x="36" y="29"/>
                    <a:pt x="35" y="27"/>
                    <a:pt x="35" y="2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5" name="Freeform 168"/>
            <p:cNvSpPr>
              <a:spLocks noEditPoints="1"/>
            </p:cNvSpPr>
            <p:nvPr/>
          </p:nvSpPr>
          <p:spPr bwMode="auto">
            <a:xfrm>
              <a:off x="5319713" y="2290763"/>
              <a:ext cx="106363" cy="87313"/>
            </a:xfrm>
            <a:custGeom>
              <a:avLst/>
              <a:gdLst/>
              <a:ahLst/>
              <a:cxnLst>
                <a:cxn ang="0">
                  <a:pos x="53" y="15"/>
                </a:cxn>
                <a:cxn ang="0">
                  <a:pos x="43" y="2"/>
                </a:cxn>
                <a:cxn ang="0">
                  <a:pos x="35" y="8"/>
                </a:cxn>
                <a:cxn ang="0">
                  <a:pos x="30" y="8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6" y="4"/>
                </a:cxn>
                <a:cxn ang="0">
                  <a:pos x="20" y="9"/>
                </a:cxn>
                <a:cxn ang="0">
                  <a:pos x="11" y="9"/>
                </a:cxn>
                <a:cxn ang="0">
                  <a:pos x="3" y="6"/>
                </a:cxn>
                <a:cxn ang="0">
                  <a:pos x="7" y="15"/>
                </a:cxn>
                <a:cxn ang="0">
                  <a:pos x="11" y="24"/>
                </a:cxn>
                <a:cxn ang="0">
                  <a:pos x="18" y="33"/>
                </a:cxn>
                <a:cxn ang="0">
                  <a:pos x="20" y="38"/>
                </a:cxn>
                <a:cxn ang="0">
                  <a:pos x="34" y="30"/>
                </a:cxn>
                <a:cxn ang="0">
                  <a:pos x="36" y="40"/>
                </a:cxn>
                <a:cxn ang="0">
                  <a:pos x="44" y="46"/>
                </a:cxn>
                <a:cxn ang="0">
                  <a:pos x="46" y="39"/>
                </a:cxn>
                <a:cxn ang="0">
                  <a:pos x="53" y="15"/>
                </a:cxn>
                <a:cxn ang="0">
                  <a:pos x="5" y="32"/>
                </a:cxn>
                <a:cxn ang="0">
                  <a:pos x="0" y="29"/>
                </a:cxn>
                <a:cxn ang="0">
                  <a:pos x="3" y="35"/>
                </a:cxn>
                <a:cxn ang="0">
                  <a:pos x="11" y="40"/>
                </a:cxn>
                <a:cxn ang="0">
                  <a:pos x="13" y="40"/>
                </a:cxn>
                <a:cxn ang="0">
                  <a:pos x="11" y="34"/>
                </a:cxn>
                <a:cxn ang="0">
                  <a:pos x="5" y="32"/>
                </a:cxn>
              </a:cxnLst>
              <a:rect l="0" t="0" r="r" b="b"/>
              <a:pathLst>
                <a:path w="56" h="46">
                  <a:moveTo>
                    <a:pt x="53" y="15"/>
                  </a:moveTo>
                  <a:cubicBezTo>
                    <a:pt x="51" y="13"/>
                    <a:pt x="47" y="8"/>
                    <a:pt x="43" y="2"/>
                  </a:cubicBezTo>
                  <a:cubicBezTo>
                    <a:pt x="41" y="6"/>
                    <a:pt x="36" y="5"/>
                    <a:pt x="35" y="8"/>
                  </a:cubicBezTo>
                  <a:cubicBezTo>
                    <a:pt x="34" y="10"/>
                    <a:pt x="32" y="7"/>
                    <a:pt x="30" y="8"/>
                  </a:cubicBezTo>
                  <a:cubicBezTo>
                    <a:pt x="29" y="8"/>
                    <a:pt x="25" y="2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7" y="2"/>
                    <a:pt x="16" y="3"/>
                    <a:pt x="16" y="4"/>
                  </a:cubicBezTo>
                  <a:cubicBezTo>
                    <a:pt x="17" y="6"/>
                    <a:pt x="21" y="8"/>
                    <a:pt x="20" y="9"/>
                  </a:cubicBezTo>
                  <a:cubicBezTo>
                    <a:pt x="18" y="11"/>
                    <a:pt x="13" y="10"/>
                    <a:pt x="11" y="9"/>
                  </a:cubicBezTo>
                  <a:cubicBezTo>
                    <a:pt x="9" y="7"/>
                    <a:pt x="4" y="4"/>
                    <a:pt x="3" y="6"/>
                  </a:cubicBezTo>
                  <a:cubicBezTo>
                    <a:pt x="2" y="8"/>
                    <a:pt x="8" y="13"/>
                    <a:pt x="7" y="15"/>
                  </a:cubicBezTo>
                  <a:cubicBezTo>
                    <a:pt x="6" y="18"/>
                    <a:pt x="11" y="21"/>
                    <a:pt x="11" y="24"/>
                  </a:cubicBezTo>
                  <a:cubicBezTo>
                    <a:pt x="11" y="28"/>
                    <a:pt x="18" y="30"/>
                    <a:pt x="18" y="33"/>
                  </a:cubicBezTo>
                  <a:cubicBezTo>
                    <a:pt x="18" y="34"/>
                    <a:pt x="19" y="36"/>
                    <a:pt x="20" y="38"/>
                  </a:cubicBezTo>
                  <a:cubicBezTo>
                    <a:pt x="26" y="36"/>
                    <a:pt x="30" y="32"/>
                    <a:pt x="34" y="30"/>
                  </a:cubicBezTo>
                  <a:cubicBezTo>
                    <a:pt x="39" y="27"/>
                    <a:pt x="37" y="38"/>
                    <a:pt x="36" y="40"/>
                  </a:cubicBezTo>
                  <a:cubicBezTo>
                    <a:pt x="35" y="41"/>
                    <a:pt x="40" y="44"/>
                    <a:pt x="44" y="46"/>
                  </a:cubicBezTo>
                  <a:cubicBezTo>
                    <a:pt x="44" y="43"/>
                    <a:pt x="44" y="41"/>
                    <a:pt x="46" y="39"/>
                  </a:cubicBezTo>
                  <a:cubicBezTo>
                    <a:pt x="52" y="32"/>
                    <a:pt x="56" y="21"/>
                    <a:pt x="53" y="15"/>
                  </a:cubicBezTo>
                  <a:close/>
                  <a:moveTo>
                    <a:pt x="5" y="32"/>
                  </a:moveTo>
                  <a:cubicBezTo>
                    <a:pt x="4" y="31"/>
                    <a:pt x="2" y="30"/>
                    <a:pt x="0" y="29"/>
                  </a:cubicBezTo>
                  <a:cubicBezTo>
                    <a:pt x="0" y="31"/>
                    <a:pt x="0" y="34"/>
                    <a:pt x="3" y="35"/>
                  </a:cubicBezTo>
                  <a:cubicBezTo>
                    <a:pt x="8" y="37"/>
                    <a:pt x="1" y="38"/>
                    <a:pt x="11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7"/>
                    <a:pt x="13" y="36"/>
                    <a:pt x="11" y="34"/>
                  </a:cubicBezTo>
                  <a:cubicBezTo>
                    <a:pt x="8" y="30"/>
                    <a:pt x="7" y="32"/>
                    <a:pt x="5" y="3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6" name="Freeform 169"/>
            <p:cNvSpPr/>
            <p:nvPr/>
          </p:nvSpPr>
          <p:spPr bwMode="auto">
            <a:xfrm>
              <a:off x="5661025" y="2381250"/>
              <a:ext cx="309563" cy="220663"/>
            </a:xfrm>
            <a:custGeom>
              <a:avLst/>
              <a:gdLst/>
              <a:ahLst/>
              <a:cxnLst>
                <a:cxn ang="0">
                  <a:pos x="156" y="17"/>
                </a:cxn>
                <a:cxn ang="0">
                  <a:pos x="152" y="13"/>
                </a:cxn>
                <a:cxn ang="0">
                  <a:pos x="139" y="22"/>
                </a:cxn>
                <a:cxn ang="0">
                  <a:pos x="134" y="24"/>
                </a:cxn>
                <a:cxn ang="0">
                  <a:pos x="128" y="23"/>
                </a:cxn>
                <a:cxn ang="0">
                  <a:pos x="128" y="10"/>
                </a:cxn>
                <a:cxn ang="0">
                  <a:pos x="123" y="1"/>
                </a:cxn>
                <a:cxn ang="0">
                  <a:pos x="113" y="10"/>
                </a:cxn>
                <a:cxn ang="0">
                  <a:pos x="102" y="16"/>
                </a:cxn>
                <a:cxn ang="0">
                  <a:pos x="91" y="19"/>
                </a:cxn>
                <a:cxn ang="0">
                  <a:pos x="81" y="16"/>
                </a:cxn>
                <a:cxn ang="0">
                  <a:pos x="72" y="13"/>
                </a:cxn>
                <a:cxn ang="0">
                  <a:pos x="62" y="11"/>
                </a:cxn>
                <a:cxn ang="0">
                  <a:pos x="53" y="17"/>
                </a:cxn>
                <a:cxn ang="0">
                  <a:pos x="47" y="28"/>
                </a:cxn>
                <a:cxn ang="0">
                  <a:pos x="31" y="37"/>
                </a:cxn>
                <a:cxn ang="0">
                  <a:pos x="21" y="41"/>
                </a:cxn>
                <a:cxn ang="0">
                  <a:pos x="13" y="38"/>
                </a:cxn>
                <a:cxn ang="0">
                  <a:pos x="8" y="44"/>
                </a:cxn>
                <a:cxn ang="0">
                  <a:pos x="3" y="53"/>
                </a:cxn>
                <a:cxn ang="0">
                  <a:pos x="2" y="62"/>
                </a:cxn>
                <a:cxn ang="0">
                  <a:pos x="2" y="74"/>
                </a:cxn>
                <a:cxn ang="0">
                  <a:pos x="4" y="87"/>
                </a:cxn>
                <a:cxn ang="0">
                  <a:pos x="15" y="93"/>
                </a:cxn>
                <a:cxn ang="0">
                  <a:pos x="3" y="109"/>
                </a:cxn>
                <a:cxn ang="0">
                  <a:pos x="6" y="113"/>
                </a:cxn>
                <a:cxn ang="0">
                  <a:pos x="23" y="115"/>
                </a:cxn>
                <a:cxn ang="0">
                  <a:pos x="68" y="109"/>
                </a:cxn>
                <a:cxn ang="0">
                  <a:pos x="67" y="98"/>
                </a:cxn>
                <a:cxn ang="0">
                  <a:pos x="76" y="93"/>
                </a:cxn>
                <a:cxn ang="0">
                  <a:pos x="84" y="91"/>
                </a:cxn>
                <a:cxn ang="0">
                  <a:pos x="96" y="87"/>
                </a:cxn>
                <a:cxn ang="0">
                  <a:pos x="101" y="82"/>
                </a:cxn>
                <a:cxn ang="0">
                  <a:pos x="105" y="70"/>
                </a:cxn>
                <a:cxn ang="0">
                  <a:pos x="113" y="65"/>
                </a:cxn>
                <a:cxn ang="0">
                  <a:pos x="109" y="58"/>
                </a:cxn>
                <a:cxn ang="0">
                  <a:pos x="122" y="58"/>
                </a:cxn>
                <a:cxn ang="0">
                  <a:pos x="123" y="49"/>
                </a:cxn>
                <a:cxn ang="0">
                  <a:pos x="128" y="41"/>
                </a:cxn>
                <a:cxn ang="0">
                  <a:pos x="126" y="34"/>
                </a:cxn>
                <a:cxn ang="0">
                  <a:pos x="128" y="29"/>
                </a:cxn>
                <a:cxn ang="0">
                  <a:pos x="129" y="28"/>
                </a:cxn>
                <a:cxn ang="0">
                  <a:pos x="135" y="26"/>
                </a:cxn>
                <a:cxn ang="0">
                  <a:pos x="150" y="21"/>
                </a:cxn>
                <a:cxn ang="0">
                  <a:pos x="162" y="18"/>
                </a:cxn>
                <a:cxn ang="0">
                  <a:pos x="156" y="17"/>
                </a:cxn>
              </a:cxnLst>
              <a:rect l="0" t="0" r="r" b="b"/>
              <a:pathLst>
                <a:path w="162" h="116">
                  <a:moveTo>
                    <a:pt x="156" y="17"/>
                  </a:moveTo>
                  <a:cubicBezTo>
                    <a:pt x="154" y="17"/>
                    <a:pt x="154" y="15"/>
                    <a:pt x="152" y="13"/>
                  </a:cubicBezTo>
                  <a:cubicBezTo>
                    <a:pt x="150" y="12"/>
                    <a:pt x="144" y="18"/>
                    <a:pt x="139" y="22"/>
                  </a:cubicBezTo>
                  <a:cubicBezTo>
                    <a:pt x="137" y="22"/>
                    <a:pt x="135" y="23"/>
                    <a:pt x="134" y="24"/>
                  </a:cubicBezTo>
                  <a:cubicBezTo>
                    <a:pt x="131" y="24"/>
                    <a:pt x="129" y="24"/>
                    <a:pt x="128" y="23"/>
                  </a:cubicBezTo>
                  <a:cubicBezTo>
                    <a:pt x="125" y="20"/>
                    <a:pt x="132" y="12"/>
                    <a:pt x="128" y="10"/>
                  </a:cubicBezTo>
                  <a:cubicBezTo>
                    <a:pt x="123" y="8"/>
                    <a:pt x="127" y="1"/>
                    <a:pt x="123" y="1"/>
                  </a:cubicBezTo>
                  <a:cubicBezTo>
                    <a:pt x="119" y="0"/>
                    <a:pt x="113" y="7"/>
                    <a:pt x="113" y="10"/>
                  </a:cubicBezTo>
                  <a:cubicBezTo>
                    <a:pt x="113" y="14"/>
                    <a:pt x="102" y="13"/>
                    <a:pt x="102" y="16"/>
                  </a:cubicBezTo>
                  <a:cubicBezTo>
                    <a:pt x="102" y="19"/>
                    <a:pt x="92" y="15"/>
                    <a:pt x="91" y="19"/>
                  </a:cubicBezTo>
                  <a:cubicBezTo>
                    <a:pt x="89" y="22"/>
                    <a:pt x="84" y="16"/>
                    <a:pt x="81" y="16"/>
                  </a:cubicBezTo>
                  <a:cubicBezTo>
                    <a:pt x="78" y="16"/>
                    <a:pt x="76" y="12"/>
                    <a:pt x="72" y="13"/>
                  </a:cubicBezTo>
                  <a:cubicBezTo>
                    <a:pt x="68" y="14"/>
                    <a:pt x="65" y="12"/>
                    <a:pt x="62" y="11"/>
                  </a:cubicBezTo>
                  <a:cubicBezTo>
                    <a:pt x="59" y="11"/>
                    <a:pt x="57" y="18"/>
                    <a:pt x="53" y="17"/>
                  </a:cubicBezTo>
                  <a:cubicBezTo>
                    <a:pt x="50" y="15"/>
                    <a:pt x="48" y="23"/>
                    <a:pt x="47" y="28"/>
                  </a:cubicBezTo>
                  <a:cubicBezTo>
                    <a:pt x="45" y="32"/>
                    <a:pt x="30" y="32"/>
                    <a:pt x="31" y="37"/>
                  </a:cubicBezTo>
                  <a:cubicBezTo>
                    <a:pt x="31" y="42"/>
                    <a:pt x="22" y="44"/>
                    <a:pt x="21" y="41"/>
                  </a:cubicBezTo>
                  <a:cubicBezTo>
                    <a:pt x="20" y="38"/>
                    <a:pt x="14" y="39"/>
                    <a:pt x="13" y="38"/>
                  </a:cubicBezTo>
                  <a:cubicBezTo>
                    <a:pt x="11" y="38"/>
                    <a:pt x="7" y="39"/>
                    <a:pt x="8" y="44"/>
                  </a:cubicBezTo>
                  <a:cubicBezTo>
                    <a:pt x="8" y="48"/>
                    <a:pt x="4" y="51"/>
                    <a:pt x="3" y="53"/>
                  </a:cubicBezTo>
                  <a:cubicBezTo>
                    <a:pt x="3" y="54"/>
                    <a:pt x="0" y="60"/>
                    <a:pt x="2" y="62"/>
                  </a:cubicBezTo>
                  <a:cubicBezTo>
                    <a:pt x="4" y="65"/>
                    <a:pt x="0" y="70"/>
                    <a:pt x="2" y="74"/>
                  </a:cubicBezTo>
                  <a:cubicBezTo>
                    <a:pt x="4" y="79"/>
                    <a:pt x="3" y="86"/>
                    <a:pt x="4" y="87"/>
                  </a:cubicBezTo>
                  <a:cubicBezTo>
                    <a:pt x="5" y="89"/>
                    <a:pt x="13" y="88"/>
                    <a:pt x="15" y="93"/>
                  </a:cubicBezTo>
                  <a:cubicBezTo>
                    <a:pt x="17" y="98"/>
                    <a:pt x="4" y="107"/>
                    <a:pt x="3" y="109"/>
                  </a:cubicBezTo>
                  <a:cubicBezTo>
                    <a:pt x="3" y="110"/>
                    <a:pt x="4" y="112"/>
                    <a:pt x="6" y="113"/>
                  </a:cubicBezTo>
                  <a:cubicBezTo>
                    <a:pt x="11" y="113"/>
                    <a:pt x="17" y="114"/>
                    <a:pt x="23" y="115"/>
                  </a:cubicBezTo>
                  <a:cubicBezTo>
                    <a:pt x="30" y="116"/>
                    <a:pt x="68" y="111"/>
                    <a:pt x="68" y="109"/>
                  </a:cubicBezTo>
                  <a:cubicBezTo>
                    <a:pt x="69" y="108"/>
                    <a:pt x="67" y="100"/>
                    <a:pt x="67" y="98"/>
                  </a:cubicBezTo>
                  <a:cubicBezTo>
                    <a:pt x="68" y="96"/>
                    <a:pt x="72" y="92"/>
                    <a:pt x="76" y="93"/>
                  </a:cubicBezTo>
                  <a:cubicBezTo>
                    <a:pt x="80" y="93"/>
                    <a:pt x="84" y="94"/>
                    <a:pt x="84" y="91"/>
                  </a:cubicBezTo>
                  <a:cubicBezTo>
                    <a:pt x="84" y="88"/>
                    <a:pt x="95" y="84"/>
                    <a:pt x="96" y="87"/>
                  </a:cubicBezTo>
                  <a:cubicBezTo>
                    <a:pt x="97" y="89"/>
                    <a:pt x="101" y="88"/>
                    <a:pt x="101" y="82"/>
                  </a:cubicBezTo>
                  <a:cubicBezTo>
                    <a:pt x="102" y="75"/>
                    <a:pt x="101" y="70"/>
                    <a:pt x="105" y="70"/>
                  </a:cubicBezTo>
                  <a:cubicBezTo>
                    <a:pt x="109" y="69"/>
                    <a:pt x="113" y="67"/>
                    <a:pt x="113" y="65"/>
                  </a:cubicBezTo>
                  <a:cubicBezTo>
                    <a:pt x="112" y="63"/>
                    <a:pt x="108" y="59"/>
                    <a:pt x="109" y="58"/>
                  </a:cubicBezTo>
                  <a:cubicBezTo>
                    <a:pt x="110" y="56"/>
                    <a:pt x="120" y="61"/>
                    <a:pt x="122" y="58"/>
                  </a:cubicBezTo>
                  <a:cubicBezTo>
                    <a:pt x="123" y="55"/>
                    <a:pt x="121" y="52"/>
                    <a:pt x="123" y="49"/>
                  </a:cubicBezTo>
                  <a:cubicBezTo>
                    <a:pt x="124" y="46"/>
                    <a:pt x="128" y="44"/>
                    <a:pt x="128" y="41"/>
                  </a:cubicBezTo>
                  <a:cubicBezTo>
                    <a:pt x="128" y="38"/>
                    <a:pt x="128" y="37"/>
                    <a:pt x="126" y="34"/>
                  </a:cubicBezTo>
                  <a:cubicBezTo>
                    <a:pt x="124" y="32"/>
                    <a:pt x="125" y="29"/>
                    <a:pt x="128" y="29"/>
                  </a:cubicBezTo>
                  <a:cubicBezTo>
                    <a:pt x="128" y="28"/>
                    <a:pt x="129" y="28"/>
                    <a:pt x="129" y="28"/>
                  </a:cubicBezTo>
                  <a:cubicBezTo>
                    <a:pt x="132" y="27"/>
                    <a:pt x="134" y="27"/>
                    <a:pt x="135" y="26"/>
                  </a:cubicBezTo>
                  <a:cubicBezTo>
                    <a:pt x="139" y="23"/>
                    <a:pt x="147" y="20"/>
                    <a:pt x="150" y="21"/>
                  </a:cubicBezTo>
                  <a:cubicBezTo>
                    <a:pt x="153" y="22"/>
                    <a:pt x="158" y="21"/>
                    <a:pt x="162" y="18"/>
                  </a:cubicBezTo>
                  <a:cubicBezTo>
                    <a:pt x="160" y="17"/>
                    <a:pt x="157" y="16"/>
                    <a:pt x="156" y="1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7" name="Freeform 170"/>
            <p:cNvSpPr/>
            <p:nvPr/>
          </p:nvSpPr>
          <p:spPr bwMode="auto">
            <a:xfrm>
              <a:off x="5673725" y="2414588"/>
              <a:ext cx="355600" cy="320675"/>
            </a:xfrm>
            <a:custGeom>
              <a:avLst/>
              <a:gdLst/>
              <a:ahLst/>
              <a:cxnLst>
                <a:cxn ang="0">
                  <a:pos x="172" y="9"/>
                </a:cxn>
                <a:cxn ang="0">
                  <a:pos x="158" y="1"/>
                </a:cxn>
                <a:cxn ang="0">
                  <a:pos x="144" y="3"/>
                </a:cxn>
                <a:cxn ang="0">
                  <a:pos x="123" y="10"/>
                </a:cxn>
                <a:cxn ang="0">
                  <a:pos x="120" y="16"/>
                </a:cxn>
                <a:cxn ang="0">
                  <a:pos x="117" y="31"/>
                </a:cxn>
                <a:cxn ang="0">
                  <a:pos x="103" y="40"/>
                </a:cxn>
                <a:cxn ang="0">
                  <a:pos x="99" y="52"/>
                </a:cxn>
                <a:cxn ang="0">
                  <a:pos x="90" y="69"/>
                </a:cxn>
                <a:cxn ang="0">
                  <a:pos x="70" y="75"/>
                </a:cxn>
                <a:cxn ang="0">
                  <a:pos x="62" y="91"/>
                </a:cxn>
                <a:cxn ang="0">
                  <a:pos x="0" y="95"/>
                </a:cxn>
                <a:cxn ang="0">
                  <a:pos x="17" y="111"/>
                </a:cxn>
                <a:cxn ang="0">
                  <a:pos x="25" y="132"/>
                </a:cxn>
                <a:cxn ang="0">
                  <a:pos x="7" y="146"/>
                </a:cxn>
                <a:cxn ang="0">
                  <a:pos x="29" y="148"/>
                </a:cxn>
                <a:cxn ang="0">
                  <a:pos x="55" y="146"/>
                </a:cxn>
                <a:cxn ang="0">
                  <a:pos x="70" y="155"/>
                </a:cxn>
                <a:cxn ang="0">
                  <a:pos x="82" y="167"/>
                </a:cxn>
                <a:cxn ang="0">
                  <a:pos x="84" y="167"/>
                </a:cxn>
                <a:cxn ang="0">
                  <a:pos x="105" y="160"/>
                </a:cxn>
                <a:cxn ang="0">
                  <a:pos x="110" y="147"/>
                </a:cxn>
                <a:cxn ang="0">
                  <a:pos x="98" y="128"/>
                </a:cxn>
                <a:cxn ang="0">
                  <a:pos x="114" y="118"/>
                </a:cxn>
                <a:cxn ang="0">
                  <a:pos x="128" y="109"/>
                </a:cxn>
                <a:cxn ang="0">
                  <a:pos x="142" y="91"/>
                </a:cxn>
                <a:cxn ang="0">
                  <a:pos x="154" y="80"/>
                </a:cxn>
                <a:cxn ang="0">
                  <a:pos x="162" y="63"/>
                </a:cxn>
                <a:cxn ang="0">
                  <a:pos x="150" y="47"/>
                </a:cxn>
                <a:cxn ang="0">
                  <a:pos x="154" y="30"/>
                </a:cxn>
                <a:cxn ang="0">
                  <a:pos x="182" y="29"/>
                </a:cxn>
                <a:cxn ang="0">
                  <a:pos x="177" y="17"/>
                </a:cxn>
              </a:cxnLst>
              <a:rect l="0" t="0" r="r" b="b"/>
              <a:pathLst>
                <a:path w="186" h="168">
                  <a:moveTo>
                    <a:pt x="177" y="17"/>
                  </a:moveTo>
                  <a:cubicBezTo>
                    <a:pt x="172" y="15"/>
                    <a:pt x="172" y="10"/>
                    <a:pt x="172" y="9"/>
                  </a:cubicBezTo>
                  <a:cubicBezTo>
                    <a:pt x="172" y="7"/>
                    <a:pt x="166" y="4"/>
                    <a:pt x="161" y="0"/>
                  </a:cubicBezTo>
                  <a:cubicBezTo>
                    <a:pt x="161" y="1"/>
                    <a:pt x="159" y="1"/>
                    <a:pt x="158" y="1"/>
                  </a:cubicBezTo>
                  <a:cubicBezTo>
                    <a:pt x="157" y="1"/>
                    <a:pt x="157" y="0"/>
                    <a:pt x="156" y="0"/>
                  </a:cubicBezTo>
                  <a:cubicBezTo>
                    <a:pt x="152" y="3"/>
                    <a:pt x="147" y="4"/>
                    <a:pt x="144" y="3"/>
                  </a:cubicBezTo>
                  <a:cubicBezTo>
                    <a:pt x="141" y="2"/>
                    <a:pt x="133" y="5"/>
                    <a:pt x="129" y="8"/>
                  </a:cubicBezTo>
                  <a:cubicBezTo>
                    <a:pt x="128" y="9"/>
                    <a:pt x="126" y="9"/>
                    <a:pt x="123" y="10"/>
                  </a:cubicBezTo>
                  <a:cubicBezTo>
                    <a:pt x="123" y="10"/>
                    <a:pt x="122" y="10"/>
                    <a:pt x="122" y="11"/>
                  </a:cubicBezTo>
                  <a:cubicBezTo>
                    <a:pt x="119" y="11"/>
                    <a:pt x="118" y="14"/>
                    <a:pt x="120" y="16"/>
                  </a:cubicBezTo>
                  <a:cubicBezTo>
                    <a:pt x="122" y="19"/>
                    <a:pt x="122" y="20"/>
                    <a:pt x="122" y="23"/>
                  </a:cubicBezTo>
                  <a:cubicBezTo>
                    <a:pt x="122" y="26"/>
                    <a:pt x="118" y="28"/>
                    <a:pt x="117" y="31"/>
                  </a:cubicBezTo>
                  <a:cubicBezTo>
                    <a:pt x="115" y="34"/>
                    <a:pt x="117" y="37"/>
                    <a:pt x="116" y="40"/>
                  </a:cubicBezTo>
                  <a:cubicBezTo>
                    <a:pt x="114" y="43"/>
                    <a:pt x="104" y="38"/>
                    <a:pt x="103" y="40"/>
                  </a:cubicBezTo>
                  <a:cubicBezTo>
                    <a:pt x="102" y="41"/>
                    <a:pt x="106" y="45"/>
                    <a:pt x="107" y="47"/>
                  </a:cubicBezTo>
                  <a:cubicBezTo>
                    <a:pt x="107" y="49"/>
                    <a:pt x="103" y="51"/>
                    <a:pt x="99" y="52"/>
                  </a:cubicBezTo>
                  <a:cubicBezTo>
                    <a:pt x="95" y="52"/>
                    <a:pt x="96" y="57"/>
                    <a:pt x="95" y="64"/>
                  </a:cubicBezTo>
                  <a:cubicBezTo>
                    <a:pt x="95" y="70"/>
                    <a:pt x="91" y="71"/>
                    <a:pt x="90" y="69"/>
                  </a:cubicBezTo>
                  <a:cubicBezTo>
                    <a:pt x="89" y="66"/>
                    <a:pt x="78" y="70"/>
                    <a:pt x="78" y="73"/>
                  </a:cubicBezTo>
                  <a:cubicBezTo>
                    <a:pt x="78" y="76"/>
                    <a:pt x="74" y="75"/>
                    <a:pt x="70" y="75"/>
                  </a:cubicBezTo>
                  <a:cubicBezTo>
                    <a:pt x="66" y="74"/>
                    <a:pt x="62" y="78"/>
                    <a:pt x="61" y="80"/>
                  </a:cubicBezTo>
                  <a:cubicBezTo>
                    <a:pt x="61" y="82"/>
                    <a:pt x="63" y="90"/>
                    <a:pt x="62" y="91"/>
                  </a:cubicBezTo>
                  <a:cubicBezTo>
                    <a:pt x="62" y="93"/>
                    <a:pt x="24" y="98"/>
                    <a:pt x="17" y="97"/>
                  </a:cubicBezTo>
                  <a:cubicBezTo>
                    <a:pt x="11" y="96"/>
                    <a:pt x="5" y="95"/>
                    <a:pt x="0" y="95"/>
                  </a:cubicBezTo>
                  <a:cubicBezTo>
                    <a:pt x="2" y="97"/>
                    <a:pt x="4" y="99"/>
                    <a:pt x="5" y="101"/>
                  </a:cubicBezTo>
                  <a:cubicBezTo>
                    <a:pt x="6" y="105"/>
                    <a:pt x="11" y="109"/>
                    <a:pt x="17" y="111"/>
                  </a:cubicBezTo>
                  <a:cubicBezTo>
                    <a:pt x="22" y="113"/>
                    <a:pt x="19" y="122"/>
                    <a:pt x="22" y="123"/>
                  </a:cubicBezTo>
                  <a:cubicBezTo>
                    <a:pt x="25" y="124"/>
                    <a:pt x="28" y="131"/>
                    <a:pt x="25" y="132"/>
                  </a:cubicBezTo>
                  <a:cubicBezTo>
                    <a:pt x="21" y="132"/>
                    <a:pt x="18" y="133"/>
                    <a:pt x="14" y="135"/>
                  </a:cubicBezTo>
                  <a:cubicBezTo>
                    <a:pt x="11" y="137"/>
                    <a:pt x="7" y="141"/>
                    <a:pt x="7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17" y="149"/>
                    <a:pt x="27" y="149"/>
                    <a:pt x="29" y="148"/>
                  </a:cubicBezTo>
                  <a:cubicBezTo>
                    <a:pt x="30" y="146"/>
                    <a:pt x="35" y="145"/>
                    <a:pt x="37" y="146"/>
                  </a:cubicBezTo>
                  <a:cubicBezTo>
                    <a:pt x="40" y="148"/>
                    <a:pt x="51" y="149"/>
                    <a:pt x="55" y="146"/>
                  </a:cubicBezTo>
                  <a:cubicBezTo>
                    <a:pt x="61" y="143"/>
                    <a:pt x="64" y="146"/>
                    <a:pt x="64" y="149"/>
                  </a:cubicBezTo>
                  <a:cubicBezTo>
                    <a:pt x="65" y="152"/>
                    <a:pt x="67" y="153"/>
                    <a:pt x="70" y="155"/>
                  </a:cubicBezTo>
                  <a:cubicBezTo>
                    <a:pt x="72" y="157"/>
                    <a:pt x="70" y="160"/>
                    <a:pt x="72" y="163"/>
                  </a:cubicBezTo>
                  <a:cubicBezTo>
                    <a:pt x="74" y="165"/>
                    <a:pt x="77" y="165"/>
                    <a:pt x="82" y="167"/>
                  </a:cubicBezTo>
                  <a:cubicBezTo>
                    <a:pt x="82" y="167"/>
                    <a:pt x="83" y="168"/>
                    <a:pt x="83" y="168"/>
                  </a:cubicBezTo>
                  <a:cubicBezTo>
                    <a:pt x="84" y="168"/>
                    <a:pt x="84" y="168"/>
                    <a:pt x="84" y="167"/>
                  </a:cubicBezTo>
                  <a:cubicBezTo>
                    <a:pt x="87" y="164"/>
                    <a:pt x="87" y="159"/>
                    <a:pt x="94" y="160"/>
                  </a:cubicBezTo>
                  <a:cubicBezTo>
                    <a:pt x="102" y="162"/>
                    <a:pt x="101" y="159"/>
                    <a:pt x="105" y="160"/>
                  </a:cubicBezTo>
                  <a:cubicBezTo>
                    <a:pt x="109" y="161"/>
                    <a:pt x="112" y="160"/>
                    <a:pt x="114" y="158"/>
                  </a:cubicBezTo>
                  <a:cubicBezTo>
                    <a:pt x="115" y="155"/>
                    <a:pt x="112" y="150"/>
                    <a:pt x="110" y="147"/>
                  </a:cubicBezTo>
                  <a:cubicBezTo>
                    <a:pt x="107" y="145"/>
                    <a:pt x="104" y="140"/>
                    <a:pt x="105" y="136"/>
                  </a:cubicBezTo>
                  <a:cubicBezTo>
                    <a:pt x="105" y="131"/>
                    <a:pt x="98" y="131"/>
                    <a:pt x="98" y="128"/>
                  </a:cubicBezTo>
                  <a:cubicBezTo>
                    <a:pt x="98" y="124"/>
                    <a:pt x="105" y="118"/>
                    <a:pt x="106" y="117"/>
                  </a:cubicBezTo>
                  <a:cubicBezTo>
                    <a:pt x="107" y="116"/>
                    <a:pt x="113" y="121"/>
                    <a:pt x="114" y="118"/>
                  </a:cubicBezTo>
                  <a:cubicBezTo>
                    <a:pt x="116" y="115"/>
                    <a:pt x="120" y="117"/>
                    <a:pt x="122" y="117"/>
                  </a:cubicBezTo>
                  <a:cubicBezTo>
                    <a:pt x="124" y="118"/>
                    <a:pt x="128" y="113"/>
                    <a:pt x="128" y="109"/>
                  </a:cubicBezTo>
                  <a:cubicBezTo>
                    <a:pt x="129" y="105"/>
                    <a:pt x="136" y="105"/>
                    <a:pt x="138" y="103"/>
                  </a:cubicBezTo>
                  <a:cubicBezTo>
                    <a:pt x="139" y="102"/>
                    <a:pt x="141" y="93"/>
                    <a:pt x="142" y="91"/>
                  </a:cubicBezTo>
                  <a:cubicBezTo>
                    <a:pt x="143" y="89"/>
                    <a:pt x="149" y="91"/>
                    <a:pt x="149" y="86"/>
                  </a:cubicBezTo>
                  <a:cubicBezTo>
                    <a:pt x="149" y="81"/>
                    <a:pt x="151" y="80"/>
                    <a:pt x="154" y="80"/>
                  </a:cubicBezTo>
                  <a:cubicBezTo>
                    <a:pt x="157" y="79"/>
                    <a:pt x="156" y="75"/>
                    <a:pt x="156" y="71"/>
                  </a:cubicBezTo>
                  <a:cubicBezTo>
                    <a:pt x="157" y="68"/>
                    <a:pt x="159" y="64"/>
                    <a:pt x="162" y="63"/>
                  </a:cubicBezTo>
                  <a:cubicBezTo>
                    <a:pt x="166" y="62"/>
                    <a:pt x="161" y="57"/>
                    <a:pt x="157" y="58"/>
                  </a:cubicBezTo>
                  <a:cubicBezTo>
                    <a:pt x="153" y="59"/>
                    <a:pt x="150" y="47"/>
                    <a:pt x="150" y="47"/>
                  </a:cubicBezTo>
                  <a:cubicBezTo>
                    <a:pt x="150" y="47"/>
                    <a:pt x="151" y="38"/>
                    <a:pt x="148" y="36"/>
                  </a:cubicBezTo>
                  <a:cubicBezTo>
                    <a:pt x="146" y="35"/>
                    <a:pt x="149" y="30"/>
                    <a:pt x="154" y="30"/>
                  </a:cubicBezTo>
                  <a:cubicBezTo>
                    <a:pt x="159" y="30"/>
                    <a:pt x="168" y="36"/>
                    <a:pt x="171" y="33"/>
                  </a:cubicBezTo>
                  <a:cubicBezTo>
                    <a:pt x="174" y="31"/>
                    <a:pt x="180" y="30"/>
                    <a:pt x="182" y="29"/>
                  </a:cubicBezTo>
                  <a:cubicBezTo>
                    <a:pt x="183" y="28"/>
                    <a:pt x="185" y="24"/>
                    <a:pt x="186" y="22"/>
                  </a:cubicBezTo>
                  <a:cubicBezTo>
                    <a:pt x="184" y="21"/>
                    <a:pt x="181" y="19"/>
                    <a:pt x="177" y="1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8" name="Freeform 171"/>
            <p:cNvSpPr>
              <a:spLocks noEditPoints="1"/>
            </p:cNvSpPr>
            <p:nvPr/>
          </p:nvSpPr>
          <p:spPr bwMode="auto">
            <a:xfrm>
              <a:off x="6386513" y="3132138"/>
              <a:ext cx="992188" cy="360363"/>
            </a:xfrm>
            <a:custGeom>
              <a:avLst/>
              <a:gdLst/>
              <a:ahLst/>
              <a:cxnLst>
                <a:cxn ang="0">
                  <a:pos x="38" y="80"/>
                </a:cxn>
                <a:cxn ang="0">
                  <a:pos x="147" y="101"/>
                </a:cxn>
                <a:cxn ang="0">
                  <a:pos x="22" y="52"/>
                </a:cxn>
                <a:cxn ang="0">
                  <a:pos x="278" y="134"/>
                </a:cxn>
                <a:cxn ang="0">
                  <a:pos x="290" y="107"/>
                </a:cxn>
                <a:cxn ang="0">
                  <a:pos x="306" y="111"/>
                </a:cxn>
                <a:cxn ang="0">
                  <a:pos x="317" y="76"/>
                </a:cxn>
                <a:cxn ang="0">
                  <a:pos x="318" y="63"/>
                </a:cxn>
                <a:cxn ang="0">
                  <a:pos x="297" y="53"/>
                </a:cxn>
                <a:cxn ang="0">
                  <a:pos x="266" y="97"/>
                </a:cxn>
                <a:cxn ang="0">
                  <a:pos x="123" y="106"/>
                </a:cxn>
                <a:cxn ang="0">
                  <a:pos x="118" y="87"/>
                </a:cxn>
                <a:cxn ang="0">
                  <a:pos x="114" y="95"/>
                </a:cxn>
                <a:cxn ang="0">
                  <a:pos x="95" y="71"/>
                </a:cxn>
                <a:cxn ang="0">
                  <a:pos x="78" y="50"/>
                </a:cxn>
                <a:cxn ang="0">
                  <a:pos x="52" y="34"/>
                </a:cxn>
                <a:cxn ang="0">
                  <a:pos x="2" y="5"/>
                </a:cxn>
                <a:cxn ang="0">
                  <a:pos x="45" y="65"/>
                </a:cxn>
                <a:cxn ang="0">
                  <a:pos x="99" y="128"/>
                </a:cxn>
                <a:cxn ang="0">
                  <a:pos x="121" y="117"/>
                </a:cxn>
                <a:cxn ang="0">
                  <a:pos x="373" y="53"/>
                </a:cxn>
                <a:cxn ang="0">
                  <a:pos x="376" y="64"/>
                </a:cxn>
                <a:cxn ang="0">
                  <a:pos x="348" y="106"/>
                </a:cxn>
                <a:cxn ang="0">
                  <a:pos x="277" y="167"/>
                </a:cxn>
                <a:cxn ang="0">
                  <a:pos x="322" y="162"/>
                </a:cxn>
                <a:cxn ang="0">
                  <a:pos x="387" y="107"/>
                </a:cxn>
                <a:cxn ang="0">
                  <a:pos x="218" y="158"/>
                </a:cxn>
                <a:cxn ang="0">
                  <a:pos x="196" y="147"/>
                </a:cxn>
                <a:cxn ang="0">
                  <a:pos x="122" y="138"/>
                </a:cxn>
                <a:cxn ang="0">
                  <a:pos x="131" y="153"/>
                </a:cxn>
                <a:cxn ang="0">
                  <a:pos x="201" y="164"/>
                </a:cxn>
                <a:cxn ang="0">
                  <a:pos x="218" y="158"/>
                </a:cxn>
                <a:cxn ang="0">
                  <a:pos x="452" y="106"/>
                </a:cxn>
                <a:cxn ang="0">
                  <a:pos x="404" y="82"/>
                </a:cxn>
                <a:cxn ang="0">
                  <a:pos x="435" y="94"/>
                </a:cxn>
                <a:cxn ang="0">
                  <a:pos x="417" y="101"/>
                </a:cxn>
                <a:cxn ang="0">
                  <a:pos x="444" y="114"/>
                </a:cxn>
                <a:cxn ang="0">
                  <a:pos x="492" y="143"/>
                </a:cxn>
                <a:cxn ang="0">
                  <a:pos x="507" y="161"/>
                </a:cxn>
                <a:cxn ang="0">
                  <a:pos x="480" y="86"/>
                </a:cxn>
                <a:cxn ang="0">
                  <a:pos x="330" y="175"/>
                </a:cxn>
                <a:cxn ang="0">
                  <a:pos x="336" y="177"/>
                </a:cxn>
                <a:cxn ang="0">
                  <a:pos x="339" y="174"/>
                </a:cxn>
                <a:cxn ang="0">
                  <a:pos x="250" y="67"/>
                </a:cxn>
                <a:cxn ang="0">
                  <a:pos x="255" y="39"/>
                </a:cxn>
                <a:cxn ang="0">
                  <a:pos x="254" y="20"/>
                </a:cxn>
                <a:cxn ang="0">
                  <a:pos x="225" y="36"/>
                </a:cxn>
                <a:cxn ang="0">
                  <a:pos x="201" y="51"/>
                </a:cxn>
                <a:cxn ang="0">
                  <a:pos x="165" y="52"/>
                </a:cxn>
                <a:cxn ang="0">
                  <a:pos x="153" y="61"/>
                </a:cxn>
                <a:cxn ang="0">
                  <a:pos x="180" y="103"/>
                </a:cxn>
                <a:cxn ang="0">
                  <a:pos x="218" y="112"/>
                </a:cxn>
                <a:cxn ang="0">
                  <a:pos x="268" y="178"/>
                </a:cxn>
                <a:cxn ang="0">
                  <a:pos x="268" y="178"/>
                </a:cxn>
                <a:cxn ang="0">
                  <a:pos x="236" y="169"/>
                </a:cxn>
                <a:cxn ang="0">
                  <a:pos x="251" y="161"/>
                </a:cxn>
              </a:cxnLst>
              <a:rect l="0" t="0" r="r" b="b"/>
              <a:pathLst>
                <a:path w="519" h="189">
                  <a:moveTo>
                    <a:pt x="38" y="80"/>
                  </a:moveTo>
                  <a:cubicBezTo>
                    <a:pt x="37" y="82"/>
                    <a:pt x="41" y="89"/>
                    <a:pt x="43" y="87"/>
                  </a:cubicBezTo>
                  <a:cubicBezTo>
                    <a:pt x="46" y="85"/>
                    <a:pt x="40" y="75"/>
                    <a:pt x="38" y="80"/>
                  </a:cubicBezTo>
                  <a:close/>
                  <a:moveTo>
                    <a:pt x="147" y="101"/>
                  </a:moveTo>
                  <a:cubicBezTo>
                    <a:pt x="147" y="98"/>
                    <a:pt x="138" y="99"/>
                    <a:pt x="141" y="103"/>
                  </a:cubicBezTo>
                  <a:cubicBezTo>
                    <a:pt x="144" y="108"/>
                    <a:pt x="147" y="104"/>
                    <a:pt x="147" y="101"/>
                  </a:cubicBezTo>
                  <a:close/>
                  <a:moveTo>
                    <a:pt x="22" y="52"/>
                  </a:moveTo>
                  <a:cubicBezTo>
                    <a:pt x="21" y="55"/>
                    <a:pt x="25" y="65"/>
                    <a:pt x="29" y="61"/>
                  </a:cubicBezTo>
                  <a:cubicBezTo>
                    <a:pt x="33" y="57"/>
                    <a:pt x="22" y="48"/>
                    <a:pt x="22" y="52"/>
                  </a:cubicBezTo>
                  <a:close/>
                  <a:moveTo>
                    <a:pt x="273" y="109"/>
                  </a:moveTo>
                  <a:cubicBezTo>
                    <a:pt x="278" y="109"/>
                    <a:pt x="278" y="116"/>
                    <a:pt x="277" y="121"/>
                  </a:cubicBezTo>
                  <a:cubicBezTo>
                    <a:pt x="276" y="125"/>
                    <a:pt x="274" y="135"/>
                    <a:pt x="278" y="134"/>
                  </a:cubicBezTo>
                  <a:cubicBezTo>
                    <a:pt x="283" y="132"/>
                    <a:pt x="287" y="125"/>
                    <a:pt x="284" y="123"/>
                  </a:cubicBezTo>
                  <a:cubicBezTo>
                    <a:pt x="281" y="120"/>
                    <a:pt x="281" y="106"/>
                    <a:pt x="282" y="102"/>
                  </a:cubicBezTo>
                  <a:cubicBezTo>
                    <a:pt x="284" y="98"/>
                    <a:pt x="293" y="101"/>
                    <a:pt x="290" y="107"/>
                  </a:cubicBezTo>
                  <a:cubicBezTo>
                    <a:pt x="287" y="112"/>
                    <a:pt x="295" y="112"/>
                    <a:pt x="295" y="118"/>
                  </a:cubicBezTo>
                  <a:cubicBezTo>
                    <a:pt x="295" y="124"/>
                    <a:pt x="300" y="121"/>
                    <a:pt x="306" y="119"/>
                  </a:cubicBezTo>
                  <a:cubicBezTo>
                    <a:pt x="311" y="118"/>
                    <a:pt x="310" y="115"/>
                    <a:pt x="306" y="111"/>
                  </a:cubicBezTo>
                  <a:cubicBezTo>
                    <a:pt x="303" y="107"/>
                    <a:pt x="309" y="101"/>
                    <a:pt x="304" y="98"/>
                  </a:cubicBezTo>
                  <a:cubicBezTo>
                    <a:pt x="299" y="94"/>
                    <a:pt x="296" y="89"/>
                    <a:pt x="300" y="88"/>
                  </a:cubicBezTo>
                  <a:cubicBezTo>
                    <a:pt x="305" y="87"/>
                    <a:pt x="319" y="79"/>
                    <a:pt x="317" y="76"/>
                  </a:cubicBezTo>
                  <a:cubicBezTo>
                    <a:pt x="316" y="73"/>
                    <a:pt x="296" y="77"/>
                    <a:pt x="294" y="83"/>
                  </a:cubicBezTo>
                  <a:cubicBezTo>
                    <a:pt x="293" y="89"/>
                    <a:pt x="279" y="82"/>
                    <a:pt x="280" y="72"/>
                  </a:cubicBezTo>
                  <a:cubicBezTo>
                    <a:pt x="282" y="61"/>
                    <a:pt x="310" y="60"/>
                    <a:pt x="318" y="63"/>
                  </a:cubicBezTo>
                  <a:cubicBezTo>
                    <a:pt x="326" y="67"/>
                    <a:pt x="334" y="57"/>
                    <a:pt x="337" y="52"/>
                  </a:cubicBezTo>
                  <a:cubicBezTo>
                    <a:pt x="340" y="46"/>
                    <a:pt x="331" y="53"/>
                    <a:pt x="325" y="56"/>
                  </a:cubicBezTo>
                  <a:cubicBezTo>
                    <a:pt x="320" y="60"/>
                    <a:pt x="305" y="56"/>
                    <a:pt x="297" y="53"/>
                  </a:cubicBezTo>
                  <a:cubicBezTo>
                    <a:pt x="289" y="51"/>
                    <a:pt x="290" y="58"/>
                    <a:pt x="283" y="59"/>
                  </a:cubicBezTo>
                  <a:cubicBezTo>
                    <a:pt x="277" y="60"/>
                    <a:pt x="278" y="74"/>
                    <a:pt x="275" y="76"/>
                  </a:cubicBezTo>
                  <a:cubicBezTo>
                    <a:pt x="272" y="77"/>
                    <a:pt x="272" y="88"/>
                    <a:pt x="266" y="97"/>
                  </a:cubicBezTo>
                  <a:cubicBezTo>
                    <a:pt x="260" y="107"/>
                    <a:pt x="268" y="108"/>
                    <a:pt x="273" y="109"/>
                  </a:cubicBezTo>
                  <a:close/>
                  <a:moveTo>
                    <a:pt x="121" y="117"/>
                  </a:moveTo>
                  <a:cubicBezTo>
                    <a:pt x="121" y="113"/>
                    <a:pt x="123" y="108"/>
                    <a:pt x="123" y="106"/>
                  </a:cubicBezTo>
                  <a:cubicBezTo>
                    <a:pt x="123" y="103"/>
                    <a:pt x="124" y="102"/>
                    <a:pt x="127" y="103"/>
                  </a:cubicBezTo>
                  <a:cubicBezTo>
                    <a:pt x="130" y="104"/>
                    <a:pt x="130" y="97"/>
                    <a:pt x="128" y="96"/>
                  </a:cubicBezTo>
                  <a:cubicBezTo>
                    <a:pt x="125" y="95"/>
                    <a:pt x="124" y="87"/>
                    <a:pt x="118" y="87"/>
                  </a:cubicBezTo>
                  <a:cubicBezTo>
                    <a:pt x="113" y="87"/>
                    <a:pt x="114" y="92"/>
                    <a:pt x="117" y="92"/>
                  </a:cubicBezTo>
                  <a:cubicBezTo>
                    <a:pt x="120" y="92"/>
                    <a:pt x="122" y="95"/>
                    <a:pt x="121" y="97"/>
                  </a:cubicBezTo>
                  <a:cubicBezTo>
                    <a:pt x="120" y="100"/>
                    <a:pt x="119" y="95"/>
                    <a:pt x="114" y="95"/>
                  </a:cubicBezTo>
                  <a:cubicBezTo>
                    <a:pt x="110" y="96"/>
                    <a:pt x="113" y="90"/>
                    <a:pt x="107" y="89"/>
                  </a:cubicBezTo>
                  <a:cubicBezTo>
                    <a:pt x="102" y="89"/>
                    <a:pt x="103" y="79"/>
                    <a:pt x="97" y="79"/>
                  </a:cubicBezTo>
                  <a:cubicBezTo>
                    <a:pt x="92" y="79"/>
                    <a:pt x="91" y="75"/>
                    <a:pt x="95" y="71"/>
                  </a:cubicBezTo>
                  <a:cubicBezTo>
                    <a:pt x="99" y="68"/>
                    <a:pt x="89" y="65"/>
                    <a:pt x="89" y="61"/>
                  </a:cubicBezTo>
                  <a:cubicBezTo>
                    <a:pt x="89" y="57"/>
                    <a:pt x="83" y="59"/>
                    <a:pt x="83" y="56"/>
                  </a:cubicBezTo>
                  <a:cubicBezTo>
                    <a:pt x="83" y="53"/>
                    <a:pt x="81" y="54"/>
                    <a:pt x="78" y="50"/>
                  </a:cubicBezTo>
                  <a:cubicBezTo>
                    <a:pt x="75" y="46"/>
                    <a:pt x="73" y="50"/>
                    <a:pt x="71" y="47"/>
                  </a:cubicBezTo>
                  <a:cubicBezTo>
                    <a:pt x="68" y="44"/>
                    <a:pt x="64" y="42"/>
                    <a:pt x="62" y="43"/>
                  </a:cubicBezTo>
                  <a:cubicBezTo>
                    <a:pt x="60" y="44"/>
                    <a:pt x="54" y="39"/>
                    <a:pt x="52" y="34"/>
                  </a:cubicBezTo>
                  <a:cubicBezTo>
                    <a:pt x="51" y="29"/>
                    <a:pt x="35" y="22"/>
                    <a:pt x="33" y="17"/>
                  </a:cubicBezTo>
                  <a:cubicBezTo>
                    <a:pt x="31" y="11"/>
                    <a:pt x="26" y="9"/>
                    <a:pt x="17" y="9"/>
                  </a:cubicBezTo>
                  <a:cubicBezTo>
                    <a:pt x="8" y="9"/>
                    <a:pt x="4" y="0"/>
                    <a:pt x="2" y="5"/>
                  </a:cubicBezTo>
                  <a:cubicBezTo>
                    <a:pt x="0" y="10"/>
                    <a:pt x="12" y="23"/>
                    <a:pt x="18" y="26"/>
                  </a:cubicBezTo>
                  <a:cubicBezTo>
                    <a:pt x="23" y="30"/>
                    <a:pt x="26" y="42"/>
                    <a:pt x="33" y="42"/>
                  </a:cubicBezTo>
                  <a:cubicBezTo>
                    <a:pt x="40" y="43"/>
                    <a:pt x="40" y="64"/>
                    <a:pt x="45" y="65"/>
                  </a:cubicBezTo>
                  <a:cubicBezTo>
                    <a:pt x="50" y="66"/>
                    <a:pt x="61" y="82"/>
                    <a:pt x="63" y="91"/>
                  </a:cubicBezTo>
                  <a:cubicBezTo>
                    <a:pt x="64" y="100"/>
                    <a:pt x="75" y="104"/>
                    <a:pt x="79" y="110"/>
                  </a:cubicBezTo>
                  <a:cubicBezTo>
                    <a:pt x="83" y="117"/>
                    <a:pt x="97" y="125"/>
                    <a:pt x="99" y="128"/>
                  </a:cubicBezTo>
                  <a:cubicBezTo>
                    <a:pt x="101" y="131"/>
                    <a:pt x="103" y="137"/>
                    <a:pt x="105" y="134"/>
                  </a:cubicBezTo>
                  <a:cubicBezTo>
                    <a:pt x="107" y="131"/>
                    <a:pt x="114" y="134"/>
                    <a:pt x="117" y="134"/>
                  </a:cubicBezTo>
                  <a:cubicBezTo>
                    <a:pt x="120" y="134"/>
                    <a:pt x="121" y="122"/>
                    <a:pt x="121" y="117"/>
                  </a:cubicBezTo>
                  <a:close/>
                  <a:moveTo>
                    <a:pt x="376" y="64"/>
                  </a:moveTo>
                  <a:cubicBezTo>
                    <a:pt x="383" y="65"/>
                    <a:pt x="380" y="60"/>
                    <a:pt x="380" y="56"/>
                  </a:cubicBezTo>
                  <a:cubicBezTo>
                    <a:pt x="380" y="51"/>
                    <a:pt x="373" y="55"/>
                    <a:pt x="373" y="53"/>
                  </a:cubicBezTo>
                  <a:cubicBezTo>
                    <a:pt x="373" y="50"/>
                    <a:pt x="371" y="41"/>
                    <a:pt x="365" y="48"/>
                  </a:cubicBezTo>
                  <a:cubicBezTo>
                    <a:pt x="360" y="56"/>
                    <a:pt x="367" y="74"/>
                    <a:pt x="371" y="73"/>
                  </a:cubicBezTo>
                  <a:cubicBezTo>
                    <a:pt x="375" y="72"/>
                    <a:pt x="368" y="63"/>
                    <a:pt x="376" y="64"/>
                  </a:cubicBezTo>
                  <a:close/>
                  <a:moveTo>
                    <a:pt x="348" y="106"/>
                  </a:moveTo>
                  <a:cubicBezTo>
                    <a:pt x="350" y="111"/>
                    <a:pt x="359" y="114"/>
                    <a:pt x="362" y="109"/>
                  </a:cubicBezTo>
                  <a:cubicBezTo>
                    <a:pt x="365" y="105"/>
                    <a:pt x="347" y="99"/>
                    <a:pt x="348" y="106"/>
                  </a:cubicBezTo>
                  <a:close/>
                  <a:moveTo>
                    <a:pt x="322" y="162"/>
                  </a:moveTo>
                  <a:cubicBezTo>
                    <a:pt x="313" y="161"/>
                    <a:pt x="307" y="167"/>
                    <a:pt x="298" y="164"/>
                  </a:cubicBezTo>
                  <a:cubicBezTo>
                    <a:pt x="289" y="161"/>
                    <a:pt x="276" y="164"/>
                    <a:pt x="277" y="167"/>
                  </a:cubicBezTo>
                  <a:cubicBezTo>
                    <a:pt x="278" y="170"/>
                    <a:pt x="286" y="170"/>
                    <a:pt x="295" y="170"/>
                  </a:cubicBezTo>
                  <a:cubicBezTo>
                    <a:pt x="304" y="171"/>
                    <a:pt x="312" y="166"/>
                    <a:pt x="318" y="165"/>
                  </a:cubicBezTo>
                  <a:cubicBezTo>
                    <a:pt x="324" y="165"/>
                    <a:pt x="331" y="163"/>
                    <a:pt x="322" y="162"/>
                  </a:cubicBezTo>
                  <a:close/>
                  <a:moveTo>
                    <a:pt x="393" y="101"/>
                  </a:moveTo>
                  <a:cubicBezTo>
                    <a:pt x="385" y="98"/>
                    <a:pt x="370" y="100"/>
                    <a:pt x="371" y="105"/>
                  </a:cubicBezTo>
                  <a:cubicBezTo>
                    <a:pt x="373" y="109"/>
                    <a:pt x="380" y="107"/>
                    <a:pt x="387" y="107"/>
                  </a:cubicBezTo>
                  <a:cubicBezTo>
                    <a:pt x="394" y="107"/>
                    <a:pt x="397" y="112"/>
                    <a:pt x="401" y="112"/>
                  </a:cubicBezTo>
                  <a:cubicBezTo>
                    <a:pt x="405" y="112"/>
                    <a:pt x="402" y="104"/>
                    <a:pt x="393" y="101"/>
                  </a:cubicBezTo>
                  <a:close/>
                  <a:moveTo>
                    <a:pt x="218" y="158"/>
                  </a:moveTo>
                  <a:cubicBezTo>
                    <a:pt x="217" y="154"/>
                    <a:pt x="204" y="158"/>
                    <a:pt x="198" y="155"/>
                  </a:cubicBezTo>
                  <a:cubicBezTo>
                    <a:pt x="192" y="153"/>
                    <a:pt x="205" y="150"/>
                    <a:pt x="209" y="148"/>
                  </a:cubicBezTo>
                  <a:cubicBezTo>
                    <a:pt x="214" y="145"/>
                    <a:pt x="207" y="144"/>
                    <a:pt x="196" y="147"/>
                  </a:cubicBezTo>
                  <a:cubicBezTo>
                    <a:pt x="185" y="151"/>
                    <a:pt x="173" y="140"/>
                    <a:pt x="173" y="145"/>
                  </a:cubicBezTo>
                  <a:cubicBezTo>
                    <a:pt x="172" y="149"/>
                    <a:pt x="153" y="143"/>
                    <a:pt x="149" y="139"/>
                  </a:cubicBezTo>
                  <a:cubicBezTo>
                    <a:pt x="144" y="136"/>
                    <a:pt x="126" y="132"/>
                    <a:pt x="122" y="138"/>
                  </a:cubicBezTo>
                  <a:cubicBezTo>
                    <a:pt x="119" y="144"/>
                    <a:pt x="116" y="139"/>
                    <a:pt x="117" y="145"/>
                  </a:cubicBezTo>
                  <a:cubicBezTo>
                    <a:pt x="118" y="149"/>
                    <a:pt x="122" y="146"/>
                    <a:pt x="125" y="146"/>
                  </a:cubicBezTo>
                  <a:cubicBezTo>
                    <a:pt x="128" y="146"/>
                    <a:pt x="127" y="152"/>
                    <a:pt x="131" y="153"/>
                  </a:cubicBezTo>
                  <a:cubicBezTo>
                    <a:pt x="136" y="153"/>
                    <a:pt x="150" y="157"/>
                    <a:pt x="151" y="154"/>
                  </a:cubicBezTo>
                  <a:cubicBezTo>
                    <a:pt x="153" y="151"/>
                    <a:pt x="166" y="154"/>
                    <a:pt x="173" y="160"/>
                  </a:cubicBezTo>
                  <a:cubicBezTo>
                    <a:pt x="179" y="165"/>
                    <a:pt x="195" y="165"/>
                    <a:pt x="201" y="164"/>
                  </a:cubicBezTo>
                  <a:cubicBezTo>
                    <a:pt x="207" y="163"/>
                    <a:pt x="213" y="168"/>
                    <a:pt x="216" y="165"/>
                  </a:cubicBezTo>
                  <a:cubicBezTo>
                    <a:pt x="218" y="162"/>
                    <a:pt x="222" y="170"/>
                    <a:pt x="229" y="165"/>
                  </a:cubicBezTo>
                  <a:cubicBezTo>
                    <a:pt x="236" y="160"/>
                    <a:pt x="218" y="162"/>
                    <a:pt x="218" y="158"/>
                  </a:cubicBezTo>
                  <a:close/>
                  <a:moveTo>
                    <a:pt x="480" y="86"/>
                  </a:moveTo>
                  <a:cubicBezTo>
                    <a:pt x="475" y="86"/>
                    <a:pt x="474" y="95"/>
                    <a:pt x="470" y="95"/>
                  </a:cubicBezTo>
                  <a:cubicBezTo>
                    <a:pt x="466" y="95"/>
                    <a:pt x="460" y="104"/>
                    <a:pt x="452" y="106"/>
                  </a:cubicBezTo>
                  <a:cubicBezTo>
                    <a:pt x="444" y="109"/>
                    <a:pt x="443" y="83"/>
                    <a:pt x="440" y="78"/>
                  </a:cubicBezTo>
                  <a:cubicBezTo>
                    <a:pt x="436" y="73"/>
                    <a:pt x="416" y="69"/>
                    <a:pt x="414" y="75"/>
                  </a:cubicBezTo>
                  <a:cubicBezTo>
                    <a:pt x="412" y="81"/>
                    <a:pt x="405" y="78"/>
                    <a:pt x="404" y="82"/>
                  </a:cubicBezTo>
                  <a:cubicBezTo>
                    <a:pt x="404" y="87"/>
                    <a:pt x="406" y="85"/>
                    <a:pt x="410" y="85"/>
                  </a:cubicBezTo>
                  <a:cubicBezTo>
                    <a:pt x="415" y="85"/>
                    <a:pt x="415" y="89"/>
                    <a:pt x="417" y="93"/>
                  </a:cubicBezTo>
                  <a:cubicBezTo>
                    <a:pt x="419" y="97"/>
                    <a:pt x="431" y="94"/>
                    <a:pt x="435" y="94"/>
                  </a:cubicBezTo>
                  <a:cubicBezTo>
                    <a:pt x="439" y="94"/>
                    <a:pt x="439" y="99"/>
                    <a:pt x="434" y="97"/>
                  </a:cubicBezTo>
                  <a:cubicBezTo>
                    <a:pt x="428" y="95"/>
                    <a:pt x="428" y="100"/>
                    <a:pt x="424" y="99"/>
                  </a:cubicBezTo>
                  <a:cubicBezTo>
                    <a:pt x="420" y="98"/>
                    <a:pt x="415" y="98"/>
                    <a:pt x="417" y="101"/>
                  </a:cubicBezTo>
                  <a:cubicBezTo>
                    <a:pt x="420" y="103"/>
                    <a:pt x="424" y="105"/>
                    <a:pt x="424" y="111"/>
                  </a:cubicBezTo>
                  <a:cubicBezTo>
                    <a:pt x="424" y="116"/>
                    <a:pt x="432" y="115"/>
                    <a:pt x="432" y="111"/>
                  </a:cubicBezTo>
                  <a:cubicBezTo>
                    <a:pt x="432" y="106"/>
                    <a:pt x="436" y="112"/>
                    <a:pt x="444" y="114"/>
                  </a:cubicBezTo>
                  <a:cubicBezTo>
                    <a:pt x="451" y="116"/>
                    <a:pt x="446" y="119"/>
                    <a:pt x="454" y="119"/>
                  </a:cubicBezTo>
                  <a:cubicBezTo>
                    <a:pt x="461" y="120"/>
                    <a:pt x="479" y="125"/>
                    <a:pt x="485" y="130"/>
                  </a:cubicBezTo>
                  <a:cubicBezTo>
                    <a:pt x="492" y="135"/>
                    <a:pt x="487" y="139"/>
                    <a:pt x="492" y="143"/>
                  </a:cubicBezTo>
                  <a:cubicBezTo>
                    <a:pt x="496" y="148"/>
                    <a:pt x="497" y="153"/>
                    <a:pt x="491" y="153"/>
                  </a:cubicBezTo>
                  <a:cubicBezTo>
                    <a:pt x="485" y="153"/>
                    <a:pt x="479" y="159"/>
                    <a:pt x="481" y="162"/>
                  </a:cubicBezTo>
                  <a:cubicBezTo>
                    <a:pt x="482" y="165"/>
                    <a:pt x="502" y="161"/>
                    <a:pt x="507" y="161"/>
                  </a:cubicBezTo>
                  <a:cubicBezTo>
                    <a:pt x="510" y="161"/>
                    <a:pt x="513" y="166"/>
                    <a:pt x="519" y="170"/>
                  </a:cubicBezTo>
                  <a:cubicBezTo>
                    <a:pt x="519" y="99"/>
                    <a:pt x="519" y="99"/>
                    <a:pt x="519" y="99"/>
                  </a:cubicBezTo>
                  <a:cubicBezTo>
                    <a:pt x="504" y="94"/>
                    <a:pt x="484" y="85"/>
                    <a:pt x="480" y="86"/>
                  </a:cubicBezTo>
                  <a:close/>
                  <a:moveTo>
                    <a:pt x="336" y="170"/>
                  </a:moveTo>
                  <a:cubicBezTo>
                    <a:pt x="335" y="171"/>
                    <a:pt x="334" y="171"/>
                    <a:pt x="332" y="172"/>
                  </a:cubicBezTo>
                  <a:cubicBezTo>
                    <a:pt x="332" y="173"/>
                    <a:pt x="331" y="174"/>
                    <a:pt x="330" y="175"/>
                  </a:cubicBezTo>
                  <a:cubicBezTo>
                    <a:pt x="329" y="176"/>
                    <a:pt x="328" y="174"/>
                    <a:pt x="327" y="173"/>
                  </a:cubicBezTo>
                  <a:cubicBezTo>
                    <a:pt x="320" y="175"/>
                    <a:pt x="317" y="183"/>
                    <a:pt x="321" y="186"/>
                  </a:cubicBezTo>
                  <a:cubicBezTo>
                    <a:pt x="326" y="188"/>
                    <a:pt x="332" y="182"/>
                    <a:pt x="336" y="177"/>
                  </a:cubicBezTo>
                  <a:cubicBezTo>
                    <a:pt x="336" y="177"/>
                    <a:pt x="337" y="176"/>
                    <a:pt x="337" y="176"/>
                  </a:cubicBezTo>
                  <a:cubicBezTo>
                    <a:pt x="337" y="175"/>
                    <a:pt x="338" y="175"/>
                    <a:pt x="338" y="174"/>
                  </a:cubicBezTo>
                  <a:cubicBezTo>
                    <a:pt x="338" y="174"/>
                    <a:pt x="339" y="174"/>
                    <a:pt x="339" y="174"/>
                  </a:cubicBezTo>
                  <a:cubicBezTo>
                    <a:pt x="338" y="172"/>
                    <a:pt x="337" y="171"/>
                    <a:pt x="336" y="170"/>
                  </a:cubicBezTo>
                  <a:close/>
                  <a:moveTo>
                    <a:pt x="243" y="84"/>
                  </a:moveTo>
                  <a:cubicBezTo>
                    <a:pt x="249" y="81"/>
                    <a:pt x="250" y="74"/>
                    <a:pt x="250" y="67"/>
                  </a:cubicBezTo>
                  <a:cubicBezTo>
                    <a:pt x="249" y="60"/>
                    <a:pt x="264" y="60"/>
                    <a:pt x="267" y="57"/>
                  </a:cubicBezTo>
                  <a:cubicBezTo>
                    <a:pt x="269" y="55"/>
                    <a:pt x="263" y="50"/>
                    <a:pt x="259" y="48"/>
                  </a:cubicBezTo>
                  <a:cubicBezTo>
                    <a:pt x="255" y="46"/>
                    <a:pt x="258" y="42"/>
                    <a:pt x="255" y="39"/>
                  </a:cubicBezTo>
                  <a:cubicBezTo>
                    <a:pt x="252" y="37"/>
                    <a:pt x="247" y="30"/>
                    <a:pt x="252" y="29"/>
                  </a:cubicBezTo>
                  <a:cubicBezTo>
                    <a:pt x="256" y="29"/>
                    <a:pt x="249" y="23"/>
                    <a:pt x="252" y="21"/>
                  </a:cubicBezTo>
                  <a:cubicBezTo>
                    <a:pt x="253" y="21"/>
                    <a:pt x="253" y="20"/>
                    <a:pt x="254" y="20"/>
                  </a:cubicBezTo>
                  <a:cubicBezTo>
                    <a:pt x="252" y="19"/>
                    <a:pt x="250" y="18"/>
                    <a:pt x="249" y="18"/>
                  </a:cubicBezTo>
                  <a:cubicBezTo>
                    <a:pt x="243" y="18"/>
                    <a:pt x="231" y="17"/>
                    <a:pt x="231" y="26"/>
                  </a:cubicBezTo>
                  <a:cubicBezTo>
                    <a:pt x="232" y="34"/>
                    <a:pt x="224" y="31"/>
                    <a:pt x="225" y="36"/>
                  </a:cubicBezTo>
                  <a:cubicBezTo>
                    <a:pt x="225" y="40"/>
                    <a:pt x="221" y="40"/>
                    <a:pt x="221" y="46"/>
                  </a:cubicBezTo>
                  <a:cubicBezTo>
                    <a:pt x="222" y="52"/>
                    <a:pt x="218" y="50"/>
                    <a:pt x="211" y="53"/>
                  </a:cubicBezTo>
                  <a:cubicBezTo>
                    <a:pt x="205" y="56"/>
                    <a:pt x="207" y="51"/>
                    <a:pt x="201" y="51"/>
                  </a:cubicBezTo>
                  <a:cubicBezTo>
                    <a:pt x="194" y="51"/>
                    <a:pt x="193" y="54"/>
                    <a:pt x="189" y="56"/>
                  </a:cubicBezTo>
                  <a:cubicBezTo>
                    <a:pt x="185" y="57"/>
                    <a:pt x="177" y="55"/>
                    <a:pt x="175" y="57"/>
                  </a:cubicBezTo>
                  <a:cubicBezTo>
                    <a:pt x="172" y="59"/>
                    <a:pt x="168" y="52"/>
                    <a:pt x="165" y="52"/>
                  </a:cubicBezTo>
                  <a:cubicBezTo>
                    <a:pt x="164" y="52"/>
                    <a:pt x="163" y="49"/>
                    <a:pt x="162" y="45"/>
                  </a:cubicBezTo>
                  <a:cubicBezTo>
                    <a:pt x="162" y="45"/>
                    <a:pt x="161" y="45"/>
                    <a:pt x="161" y="45"/>
                  </a:cubicBezTo>
                  <a:cubicBezTo>
                    <a:pt x="156" y="45"/>
                    <a:pt x="149" y="57"/>
                    <a:pt x="153" y="61"/>
                  </a:cubicBezTo>
                  <a:cubicBezTo>
                    <a:pt x="158" y="65"/>
                    <a:pt x="157" y="73"/>
                    <a:pt x="159" y="76"/>
                  </a:cubicBezTo>
                  <a:cubicBezTo>
                    <a:pt x="162" y="80"/>
                    <a:pt x="169" y="81"/>
                    <a:pt x="169" y="88"/>
                  </a:cubicBezTo>
                  <a:cubicBezTo>
                    <a:pt x="169" y="95"/>
                    <a:pt x="175" y="106"/>
                    <a:pt x="180" y="103"/>
                  </a:cubicBezTo>
                  <a:cubicBezTo>
                    <a:pt x="184" y="100"/>
                    <a:pt x="187" y="104"/>
                    <a:pt x="189" y="107"/>
                  </a:cubicBezTo>
                  <a:cubicBezTo>
                    <a:pt x="190" y="110"/>
                    <a:pt x="200" y="105"/>
                    <a:pt x="204" y="105"/>
                  </a:cubicBezTo>
                  <a:cubicBezTo>
                    <a:pt x="207" y="106"/>
                    <a:pt x="217" y="108"/>
                    <a:pt x="218" y="112"/>
                  </a:cubicBezTo>
                  <a:cubicBezTo>
                    <a:pt x="219" y="116"/>
                    <a:pt x="228" y="112"/>
                    <a:pt x="234" y="109"/>
                  </a:cubicBezTo>
                  <a:cubicBezTo>
                    <a:pt x="241" y="107"/>
                    <a:pt x="237" y="88"/>
                    <a:pt x="243" y="84"/>
                  </a:cubicBezTo>
                  <a:close/>
                  <a:moveTo>
                    <a:pt x="268" y="178"/>
                  </a:moveTo>
                  <a:cubicBezTo>
                    <a:pt x="270" y="181"/>
                    <a:pt x="276" y="181"/>
                    <a:pt x="278" y="183"/>
                  </a:cubicBezTo>
                  <a:cubicBezTo>
                    <a:pt x="280" y="185"/>
                    <a:pt x="289" y="189"/>
                    <a:pt x="289" y="183"/>
                  </a:cubicBezTo>
                  <a:cubicBezTo>
                    <a:pt x="289" y="178"/>
                    <a:pt x="266" y="174"/>
                    <a:pt x="268" y="178"/>
                  </a:cubicBezTo>
                  <a:close/>
                  <a:moveTo>
                    <a:pt x="251" y="161"/>
                  </a:moveTo>
                  <a:cubicBezTo>
                    <a:pt x="250" y="164"/>
                    <a:pt x="244" y="165"/>
                    <a:pt x="241" y="163"/>
                  </a:cubicBezTo>
                  <a:cubicBezTo>
                    <a:pt x="238" y="160"/>
                    <a:pt x="234" y="166"/>
                    <a:pt x="236" y="169"/>
                  </a:cubicBezTo>
                  <a:cubicBezTo>
                    <a:pt x="237" y="170"/>
                    <a:pt x="244" y="175"/>
                    <a:pt x="252" y="171"/>
                  </a:cubicBezTo>
                  <a:cubicBezTo>
                    <a:pt x="260" y="167"/>
                    <a:pt x="266" y="171"/>
                    <a:pt x="268" y="167"/>
                  </a:cubicBezTo>
                  <a:cubicBezTo>
                    <a:pt x="270" y="162"/>
                    <a:pt x="253" y="158"/>
                    <a:pt x="251" y="16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39" name="Freeform 172"/>
            <p:cNvSpPr>
              <a:spLocks noEditPoints="1"/>
            </p:cNvSpPr>
            <p:nvPr/>
          </p:nvSpPr>
          <p:spPr bwMode="auto">
            <a:xfrm>
              <a:off x="7011988" y="3436938"/>
              <a:ext cx="69850" cy="30163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0" y="13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4" y="12"/>
                </a:cxn>
                <a:cxn ang="0">
                  <a:pos x="3" y="12"/>
                </a:cxn>
                <a:cxn ang="0">
                  <a:pos x="19" y="3"/>
                </a:cxn>
                <a:cxn ang="0">
                  <a:pos x="10" y="9"/>
                </a:cxn>
                <a:cxn ang="0">
                  <a:pos x="9" y="10"/>
                </a:cxn>
                <a:cxn ang="0">
                  <a:pos x="12" y="14"/>
                </a:cxn>
                <a:cxn ang="0">
                  <a:pos x="36" y="3"/>
                </a:cxn>
                <a:cxn ang="0">
                  <a:pos x="19" y="3"/>
                </a:cxn>
              </a:cxnLst>
              <a:rect l="0" t="0" r="r" b="b"/>
              <a:pathLst>
                <a:path w="37" h="16"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cubicBezTo>
                    <a:pt x="1" y="14"/>
                    <a:pt x="2" y="16"/>
                    <a:pt x="3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19" y="3"/>
                  </a:moveTo>
                  <a:cubicBezTo>
                    <a:pt x="15" y="3"/>
                    <a:pt x="13" y="7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2"/>
                    <a:pt x="12" y="14"/>
                  </a:cubicBezTo>
                  <a:cubicBezTo>
                    <a:pt x="19" y="10"/>
                    <a:pt x="35" y="5"/>
                    <a:pt x="36" y="3"/>
                  </a:cubicBezTo>
                  <a:cubicBezTo>
                    <a:pt x="37" y="0"/>
                    <a:pt x="26" y="4"/>
                    <a:pt x="19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40" name="Freeform 173"/>
            <p:cNvSpPr/>
            <p:nvPr/>
          </p:nvSpPr>
          <p:spPr bwMode="auto">
            <a:xfrm>
              <a:off x="4640263" y="2155825"/>
              <a:ext cx="73025" cy="3968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" y="18"/>
                </a:cxn>
                <a:cxn ang="0">
                  <a:pos x="9" y="21"/>
                </a:cxn>
                <a:cxn ang="0">
                  <a:pos x="17" y="20"/>
                </a:cxn>
                <a:cxn ang="0">
                  <a:pos x="24" y="20"/>
                </a:cxn>
                <a:cxn ang="0">
                  <a:pos x="28" y="15"/>
                </a:cxn>
                <a:cxn ang="0">
                  <a:pos x="31" y="9"/>
                </a:cxn>
                <a:cxn ang="0">
                  <a:pos x="38" y="5"/>
                </a:cxn>
                <a:cxn ang="0">
                  <a:pos x="35" y="0"/>
                </a:cxn>
                <a:cxn ang="0">
                  <a:pos x="27" y="3"/>
                </a:cxn>
                <a:cxn ang="0">
                  <a:pos x="18" y="6"/>
                </a:cxn>
                <a:cxn ang="0">
                  <a:pos x="5" y="4"/>
                </a:cxn>
                <a:cxn ang="0">
                  <a:pos x="1" y="4"/>
                </a:cxn>
                <a:cxn ang="0">
                  <a:pos x="0" y="19"/>
                </a:cxn>
              </a:cxnLst>
              <a:rect l="0" t="0" r="r" b="b"/>
              <a:pathLst>
                <a:path w="38" h="21">
                  <a:moveTo>
                    <a:pt x="0" y="19"/>
                  </a:moveTo>
                  <a:cubicBezTo>
                    <a:pt x="3" y="18"/>
                    <a:pt x="6" y="17"/>
                    <a:pt x="7" y="18"/>
                  </a:cubicBezTo>
                  <a:cubicBezTo>
                    <a:pt x="8" y="18"/>
                    <a:pt x="9" y="20"/>
                    <a:pt x="9" y="21"/>
                  </a:cubicBezTo>
                  <a:cubicBezTo>
                    <a:pt x="11" y="21"/>
                    <a:pt x="16" y="20"/>
                    <a:pt x="17" y="20"/>
                  </a:cubicBezTo>
                  <a:cubicBezTo>
                    <a:pt x="19" y="19"/>
                    <a:pt x="24" y="21"/>
                    <a:pt x="24" y="20"/>
                  </a:cubicBezTo>
                  <a:cubicBezTo>
                    <a:pt x="25" y="18"/>
                    <a:pt x="26" y="15"/>
                    <a:pt x="28" y="15"/>
                  </a:cubicBezTo>
                  <a:cubicBezTo>
                    <a:pt x="30" y="15"/>
                    <a:pt x="29" y="10"/>
                    <a:pt x="31" y="9"/>
                  </a:cubicBezTo>
                  <a:cubicBezTo>
                    <a:pt x="33" y="9"/>
                    <a:pt x="38" y="5"/>
                    <a:pt x="38" y="5"/>
                  </a:cubicBezTo>
                  <a:cubicBezTo>
                    <a:pt x="38" y="5"/>
                    <a:pt x="36" y="1"/>
                    <a:pt x="35" y="0"/>
                  </a:cubicBezTo>
                  <a:cubicBezTo>
                    <a:pt x="34" y="0"/>
                    <a:pt x="32" y="3"/>
                    <a:pt x="27" y="3"/>
                  </a:cubicBezTo>
                  <a:cubicBezTo>
                    <a:pt x="23" y="3"/>
                    <a:pt x="20" y="6"/>
                    <a:pt x="18" y="6"/>
                  </a:cubicBezTo>
                  <a:cubicBezTo>
                    <a:pt x="16" y="6"/>
                    <a:pt x="9" y="4"/>
                    <a:pt x="5" y="4"/>
                  </a:cubicBezTo>
                  <a:cubicBezTo>
                    <a:pt x="4" y="4"/>
                    <a:pt x="2" y="4"/>
                    <a:pt x="1" y="4"/>
                  </a:cubicBezTo>
                  <a:cubicBezTo>
                    <a:pt x="0" y="7"/>
                    <a:pt x="0" y="13"/>
                    <a:pt x="0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41" name="Freeform 174"/>
            <p:cNvSpPr>
              <a:spLocks noEditPoints="1"/>
            </p:cNvSpPr>
            <p:nvPr/>
          </p:nvSpPr>
          <p:spPr bwMode="auto">
            <a:xfrm>
              <a:off x="4505325" y="2151063"/>
              <a:ext cx="247650" cy="269875"/>
            </a:xfrm>
            <a:custGeom>
              <a:avLst/>
              <a:gdLst/>
              <a:ahLst/>
              <a:cxnLst>
                <a:cxn ang="0">
                  <a:pos x="90" y="122"/>
                </a:cxn>
                <a:cxn ang="0">
                  <a:pos x="77" y="122"/>
                </a:cxn>
                <a:cxn ang="0">
                  <a:pos x="67" y="127"/>
                </a:cxn>
                <a:cxn ang="0">
                  <a:pos x="79" y="133"/>
                </a:cxn>
                <a:cxn ang="0">
                  <a:pos x="92" y="141"/>
                </a:cxn>
                <a:cxn ang="0">
                  <a:pos x="95" y="134"/>
                </a:cxn>
                <a:cxn ang="0">
                  <a:pos x="99" y="123"/>
                </a:cxn>
                <a:cxn ang="0">
                  <a:pos x="90" y="122"/>
                </a:cxn>
                <a:cxn ang="0">
                  <a:pos x="26" y="85"/>
                </a:cxn>
                <a:cxn ang="0">
                  <a:pos x="18" y="87"/>
                </a:cxn>
                <a:cxn ang="0">
                  <a:pos x="22" y="101"/>
                </a:cxn>
                <a:cxn ang="0">
                  <a:pos x="27" y="112"/>
                </a:cxn>
                <a:cxn ang="0">
                  <a:pos x="34" y="107"/>
                </a:cxn>
                <a:cxn ang="0">
                  <a:pos x="36" y="89"/>
                </a:cxn>
                <a:cxn ang="0">
                  <a:pos x="26" y="85"/>
                </a:cxn>
                <a:cxn ang="0">
                  <a:pos x="108" y="79"/>
                </a:cxn>
                <a:cxn ang="0">
                  <a:pos x="99" y="73"/>
                </a:cxn>
                <a:cxn ang="0">
                  <a:pos x="82" y="55"/>
                </a:cxn>
                <a:cxn ang="0">
                  <a:pos x="66" y="38"/>
                </a:cxn>
                <a:cxn ang="0">
                  <a:pos x="66" y="27"/>
                </a:cxn>
                <a:cxn ang="0">
                  <a:pos x="71" y="21"/>
                </a:cxn>
                <a:cxn ang="0">
                  <a:pos x="72" y="6"/>
                </a:cxn>
                <a:cxn ang="0">
                  <a:pos x="66" y="5"/>
                </a:cxn>
                <a:cxn ang="0">
                  <a:pos x="64" y="0"/>
                </a:cxn>
                <a:cxn ang="0">
                  <a:pos x="55" y="1"/>
                </a:cxn>
                <a:cxn ang="0">
                  <a:pos x="48" y="3"/>
                </a:cxn>
                <a:cxn ang="0">
                  <a:pos x="46" y="2"/>
                </a:cxn>
                <a:cxn ang="0">
                  <a:pos x="44" y="5"/>
                </a:cxn>
                <a:cxn ang="0">
                  <a:pos x="42" y="7"/>
                </a:cxn>
                <a:cxn ang="0">
                  <a:pos x="39" y="9"/>
                </a:cxn>
                <a:cxn ang="0">
                  <a:pos x="34" y="10"/>
                </a:cxn>
                <a:cxn ang="0">
                  <a:pos x="30" y="12"/>
                </a:cxn>
                <a:cxn ang="0">
                  <a:pos x="27" y="16"/>
                </a:cxn>
                <a:cxn ang="0">
                  <a:pos x="20" y="9"/>
                </a:cxn>
                <a:cxn ang="0">
                  <a:pos x="15" y="17"/>
                </a:cxn>
                <a:cxn ang="0">
                  <a:pos x="5" y="17"/>
                </a:cxn>
                <a:cxn ang="0">
                  <a:pos x="6" y="23"/>
                </a:cxn>
                <a:cxn ang="0">
                  <a:pos x="4" y="27"/>
                </a:cxn>
                <a:cxn ang="0">
                  <a:pos x="2" y="30"/>
                </a:cxn>
                <a:cxn ang="0">
                  <a:pos x="5" y="36"/>
                </a:cxn>
                <a:cxn ang="0">
                  <a:pos x="8" y="41"/>
                </a:cxn>
                <a:cxn ang="0">
                  <a:pos x="13" y="43"/>
                </a:cxn>
                <a:cxn ang="0">
                  <a:pos x="12" y="47"/>
                </a:cxn>
                <a:cxn ang="0">
                  <a:pos x="17" y="45"/>
                </a:cxn>
                <a:cxn ang="0">
                  <a:pos x="25" y="38"/>
                </a:cxn>
                <a:cxn ang="0">
                  <a:pos x="41" y="45"/>
                </a:cxn>
                <a:cxn ang="0">
                  <a:pos x="44" y="52"/>
                </a:cxn>
                <a:cxn ang="0">
                  <a:pos x="55" y="65"/>
                </a:cxn>
                <a:cxn ang="0">
                  <a:pos x="70" y="79"/>
                </a:cxn>
                <a:cxn ang="0">
                  <a:pos x="81" y="83"/>
                </a:cxn>
                <a:cxn ang="0">
                  <a:pos x="91" y="90"/>
                </a:cxn>
                <a:cxn ang="0">
                  <a:pos x="99" y="96"/>
                </a:cxn>
                <a:cxn ang="0">
                  <a:pos x="103" y="103"/>
                </a:cxn>
                <a:cxn ang="0">
                  <a:pos x="103" y="115"/>
                </a:cxn>
                <a:cxn ang="0">
                  <a:pos x="104" y="124"/>
                </a:cxn>
                <a:cxn ang="0">
                  <a:pos x="109" y="115"/>
                </a:cxn>
                <a:cxn ang="0">
                  <a:pos x="116" y="108"/>
                </a:cxn>
                <a:cxn ang="0">
                  <a:pos x="111" y="99"/>
                </a:cxn>
                <a:cxn ang="0">
                  <a:pos x="121" y="95"/>
                </a:cxn>
                <a:cxn ang="0">
                  <a:pos x="130" y="95"/>
                </a:cxn>
                <a:cxn ang="0">
                  <a:pos x="108" y="79"/>
                </a:cxn>
              </a:cxnLst>
              <a:rect l="0" t="0" r="r" b="b"/>
              <a:pathLst>
                <a:path w="130" h="141">
                  <a:moveTo>
                    <a:pt x="90" y="122"/>
                  </a:moveTo>
                  <a:cubicBezTo>
                    <a:pt x="84" y="124"/>
                    <a:pt x="81" y="124"/>
                    <a:pt x="77" y="122"/>
                  </a:cubicBezTo>
                  <a:cubicBezTo>
                    <a:pt x="73" y="120"/>
                    <a:pt x="66" y="124"/>
                    <a:pt x="67" y="127"/>
                  </a:cubicBezTo>
                  <a:cubicBezTo>
                    <a:pt x="68" y="129"/>
                    <a:pt x="71" y="131"/>
                    <a:pt x="79" y="133"/>
                  </a:cubicBezTo>
                  <a:cubicBezTo>
                    <a:pt x="87" y="135"/>
                    <a:pt x="88" y="141"/>
                    <a:pt x="92" y="141"/>
                  </a:cubicBezTo>
                  <a:cubicBezTo>
                    <a:pt x="95" y="141"/>
                    <a:pt x="96" y="138"/>
                    <a:pt x="95" y="134"/>
                  </a:cubicBezTo>
                  <a:cubicBezTo>
                    <a:pt x="94" y="129"/>
                    <a:pt x="99" y="124"/>
                    <a:pt x="99" y="123"/>
                  </a:cubicBezTo>
                  <a:cubicBezTo>
                    <a:pt x="100" y="122"/>
                    <a:pt x="97" y="121"/>
                    <a:pt x="90" y="122"/>
                  </a:cubicBezTo>
                  <a:close/>
                  <a:moveTo>
                    <a:pt x="26" y="85"/>
                  </a:moveTo>
                  <a:cubicBezTo>
                    <a:pt x="22" y="88"/>
                    <a:pt x="19" y="84"/>
                    <a:pt x="18" y="87"/>
                  </a:cubicBezTo>
                  <a:cubicBezTo>
                    <a:pt x="16" y="90"/>
                    <a:pt x="23" y="95"/>
                    <a:pt x="22" y="101"/>
                  </a:cubicBezTo>
                  <a:cubicBezTo>
                    <a:pt x="20" y="108"/>
                    <a:pt x="23" y="116"/>
                    <a:pt x="27" y="112"/>
                  </a:cubicBezTo>
                  <a:cubicBezTo>
                    <a:pt x="30" y="108"/>
                    <a:pt x="32" y="110"/>
                    <a:pt x="34" y="107"/>
                  </a:cubicBezTo>
                  <a:cubicBezTo>
                    <a:pt x="37" y="104"/>
                    <a:pt x="35" y="94"/>
                    <a:pt x="36" y="89"/>
                  </a:cubicBezTo>
                  <a:cubicBezTo>
                    <a:pt x="38" y="84"/>
                    <a:pt x="30" y="81"/>
                    <a:pt x="26" y="85"/>
                  </a:cubicBezTo>
                  <a:close/>
                  <a:moveTo>
                    <a:pt x="108" y="79"/>
                  </a:moveTo>
                  <a:cubicBezTo>
                    <a:pt x="103" y="77"/>
                    <a:pt x="106" y="72"/>
                    <a:pt x="99" y="73"/>
                  </a:cubicBezTo>
                  <a:cubicBezTo>
                    <a:pt x="92" y="73"/>
                    <a:pt x="84" y="64"/>
                    <a:pt x="82" y="55"/>
                  </a:cubicBezTo>
                  <a:cubicBezTo>
                    <a:pt x="79" y="45"/>
                    <a:pt x="69" y="44"/>
                    <a:pt x="66" y="38"/>
                  </a:cubicBezTo>
                  <a:cubicBezTo>
                    <a:pt x="63" y="33"/>
                    <a:pt x="68" y="32"/>
                    <a:pt x="66" y="27"/>
                  </a:cubicBezTo>
                  <a:cubicBezTo>
                    <a:pt x="65" y="24"/>
                    <a:pt x="68" y="22"/>
                    <a:pt x="71" y="21"/>
                  </a:cubicBezTo>
                  <a:cubicBezTo>
                    <a:pt x="71" y="15"/>
                    <a:pt x="71" y="9"/>
                    <a:pt x="72" y="6"/>
                  </a:cubicBezTo>
                  <a:cubicBezTo>
                    <a:pt x="69" y="5"/>
                    <a:pt x="67" y="5"/>
                    <a:pt x="66" y="5"/>
                  </a:cubicBezTo>
                  <a:cubicBezTo>
                    <a:pt x="65" y="4"/>
                    <a:pt x="64" y="0"/>
                    <a:pt x="64" y="0"/>
                  </a:cubicBezTo>
                  <a:cubicBezTo>
                    <a:pt x="63" y="0"/>
                    <a:pt x="56" y="0"/>
                    <a:pt x="55" y="1"/>
                  </a:cubicBezTo>
                  <a:cubicBezTo>
                    <a:pt x="53" y="2"/>
                    <a:pt x="50" y="5"/>
                    <a:pt x="48" y="3"/>
                  </a:cubicBezTo>
                  <a:cubicBezTo>
                    <a:pt x="47" y="3"/>
                    <a:pt x="47" y="3"/>
                    <a:pt x="46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7"/>
                    <a:pt x="42" y="7"/>
                  </a:cubicBezTo>
                  <a:cubicBezTo>
                    <a:pt x="41" y="7"/>
                    <a:pt x="39" y="6"/>
                    <a:pt x="39" y="9"/>
                  </a:cubicBezTo>
                  <a:cubicBezTo>
                    <a:pt x="39" y="11"/>
                    <a:pt x="35" y="10"/>
                    <a:pt x="34" y="10"/>
                  </a:cubicBezTo>
                  <a:cubicBezTo>
                    <a:pt x="32" y="10"/>
                    <a:pt x="30" y="10"/>
                    <a:pt x="30" y="12"/>
                  </a:cubicBezTo>
                  <a:cubicBezTo>
                    <a:pt x="30" y="14"/>
                    <a:pt x="29" y="19"/>
                    <a:pt x="27" y="16"/>
                  </a:cubicBezTo>
                  <a:cubicBezTo>
                    <a:pt x="24" y="14"/>
                    <a:pt x="21" y="8"/>
                    <a:pt x="20" y="9"/>
                  </a:cubicBezTo>
                  <a:cubicBezTo>
                    <a:pt x="19" y="9"/>
                    <a:pt x="17" y="17"/>
                    <a:pt x="15" y="17"/>
                  </a:cubicBezTo>
                  <a:cubicBezTo>
                    <a:pt x="13" y="17"/>
                    <a:pt x="8" y="17"/>
                    <a:pt x="5" y="17"/>
                  </a:cubicBezTo>
                  <a:cubicBezTo>
                    <a:pt x="4" y="20"/>
                    <a:pt x="5" y="22"/>
                    <a:pt x="6" y="23"/>
                  </a:cubicBezTo>
                  <a:cubicBezTo>
                    <a:pt x="8" y="23"/>
                    <a:pt x="6" y="26"/>
                    <a:pt x="4" y="27"/>
                  </a:cubicBezTo>
                  <a:cubicBezTo>
                    <a:pt x="3" y="28"/>
                    <a:pt x="0" y="27"/>
                    <a:pt x="2" y="30"/>
                  </a:cubicBezTo>
                  <a:cubicBezTo>
                    <a:pt x="4" y="33"/>
                    <a:pt x="7" y="33"/>
                    <a:pt x="5" y="36"/>
                  </a:cubicBezTo>
                  <a:cubicBezTo>
                    <a:pt x="3" y="38"/>
                    <a:pt x="5" y="41"/>
                    <a:pt x="8" y="41"/>
                  </a:cubicBezTo>
                  <a:cubicBezTo>
                    <a:pt x="10" y="41"/>
                    <a:pt x="14" y="41"/>
                    <a:pt x="13" y="43"/>
                  </a:cubicBezTo>
                  <a:cubicBezTo>
                    <a:pt x="12" y="44"/>
                    <a:pt x="12" y="45"/>
                    <a:pt x="12" y="47"/>
                  </a:cubicBezTo>
                  <a:cubicBezTo>
                    <a:pt x="14" y="46"/>
                    <a:pt x="15" y="46"/>
                    <a:pt x="17" y="45"/>
                  </a:cubicBezTo>
                  <a:cubicBezTo>
                    <a:pt x="21" y="43"/>
                    <a:pt x="19" y="40"/>
                    <a:pt x="25" y="38"/>
                  </a:cubicBezTo>
                  <a:cubicBezTo>
                    <a:pt x="31" y="37"/>
                    <a:pt x="38" y="42"/>
                    <a:pt x="41" y="45"/>
                  </a:cubicBezTo>
                  <a:cubicBezTo>
                    <a:pt x="43" y="49"/>
                    <a:pt x="44" y="49"/>
                    <a:pt x="44" y="52"/>
                  </a:cubicBezTo>
                  <a:cubicBezTo>
                    <a:pt x="45" y="55"/>
                    <a:pt x="47" y="60"/>
                    <a:pt x="55" y="65"/>
                  </a:cubicBezTo>
                  <a:cubicBezTo>
                    <a:pt x="63" y="71"/>
                    <a:pt x="66" y="76"/>
                    <a:pt x="70" y="79"/>
                  </a:cubicBezTo>
                  <a:cubicBezTo>
                    <a:pt x="74" y="81"/>
                    <a:pt x="79" y="80"/>
                    <a:pt x="81" y="83"/>
                  </a:cubicBezTo>
                  <a:cubicBezTo>
                    <a:pt x="84" y="86"/>
                    <a:pt x="87" y="88"/>
                    <a:pt x="91" y="90"/>
                  </a:cubicBezTo>
                  <a:cubicBezTo>
                    <a:pt x="95" y="92"/>
                    <a:pt x="95" y="96"/>
                    <a:pt x="99" y="96"/>
                  </a:cubicBezTo>
                  <a:cubicBezTo>
                    <a:pt x="103" y="97"/>
                    <a:pt x="100" y="100"/>
                    <a:pt x="103" y="103"/>
                  </a:cubicBezTo>
                  <a:cubicBezTo>
                    <a:pt x="105" y="106"/>
                    <a:pt x="106" y="112"/>
                    <a:pt x="103" y="115"/>
                  </a:cubicBezTo>
                  <a:cubicBezTo>
                    <a:pt x="101" y="119"/>
                    <a:pt x="102" y="124"/>
                    <a:pt x="104" y="124"/>
                  </a:cubicBezTo>
                  <a:cubicBezTo>
                    <a:pt x="105" y="124"/>
                    <a:pt x="109" y="118"/>
                    <a:pt x="109" y="115"/>
                  </a:cubicBezTo>
                  <a:cubicBezTo>
                    <a:pt x="110" y="112"/>
                    <a:pt x="113" y="112"/>
                    <a:pt x="116" y="108"/>
                  </a:cubicBezTo>
                  <a:cubicBezTo>
                    <a:pt x="118" y="105"/>
                    <a:pt x="112" y="104"/>
                    <a:pt x="111" y="99"/>
                  </a:cubicBezTo>
                  <a:cubicBezTo>
                    <a:pt x="109" y="95"/>
                    <a:pt x="116" y="91"/>
                    <a:pt x="121" y="95"/>
                  </a:cubicBezTo>
                  <a:cubicBezTo>
                    <a:pt x="127" y="98"/>
                    <a:pt x="130" y="101"/>
                    <a:pt x="130" y="95"/>
                  </a:cubicBezTo>
                  <a:cubicBezTo>
                    <a:pt x="130" y="89"/>
                    <a:pt x="112" y="82"/>
                    <a:pt x="108" y="7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42" name="Freeform 175"/>
            <p:cNvSpPr/>
            <p:nvPr/>
          </p:nvSpPr>
          <p:spPr bwMode="auto">
            <a:xfrm>
              <a:off x="4752975" y="2251075"/>
              <a:ext cx="26988" cy="333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8" y="18"/>
                </a:cxn>
                <a:cxn ang="0">
                  <a:pos x="9" y="18"/>
                </a:cxn>
                <a:cxn ang="0">
                  <a:pos x="14" y="10"/>
                </a:cxn>
                <a:cxn ang="0">
                  <a:pos x="5" y="0"/>
                </a:cxn>
              </a:cxnLst>
              <a:rect l="0" t="0" r="r" b="b"/>
              <a:pathLst>
                <a:path w="14" h="18">
                  <a:moveTo>
                    <a:pt x="5" y="0"/>
                  </a:moveTo>
                  <a:cubicBezTo>
                    <a:pt x="3" y="3"/>
                    <a:pt x="0" y="7"/>
                    <a:pt x="1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3" y="14"/>
                    <a:pt x="6" y="16"/>
                    <a:pt x="8" y="18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9" y="14"/>
                    <a:pt x="12" y="10"/>
                    <a:pt x="14" y="10"/>
                  </a:cubicBezTo>
                  <a:cubicBezTo>
                    <a:pt x="11" y="7"/>
                    <a:pt x="7" y="2"/>
                    <a:pt x="5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  <p:sp>
          <p:nvSpPr>
            <p:cNvPr id="243" name="Freeform 176"/>
            <p:cNvSpPr/>
            <p:nvPr/>
          </p:nvSpPr>
          <p:spPr bwMode="auto">
            <a:xfrm>
              <a:off x="4759325" y="2174875"/>
              <a:ext cx="90488" cy="106363"/>
            </a:xfrm>
            <a:custGeom>
              <a:avLst/>
              <a:gdLst/>
              <a:ahLst/>
              <a:cxnLst>
                <a:cxn ang="0">
                  <a:pos x="41" y="37"/>
                </a:cxn>
                <a:cxn ang="0">
                  <a:pos x="41" y="29"/>
                </a:cxn>
                <a:cxn ang="0">
                  <a:pos x="42" y="23"/>
                </a:cxn>
                <a:cxn ang="0">
                  <a:pos x="29" y="20"/>
                </a:cxn>
                <a:cxn ang="0">
                  <a:pos x="28" y="13"/>
                </a:cxn>
                <a:cxn ang="0">
                  <a:pos x="24" y="9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7" y="1"/>
                </a:cxn>
                <a:cxn ang="0">
                  <a:pos x="12" y="0"/>
                </a:cxn>
                <a:cxn ang="0">
                  <a:pos x="0" y="3"/>
                </a:cxn>
                <a:cxn ang="0">
                  <a:pos x="3" y="10"/>
                </a:cxn>
                <a:cxn ang="0">
                  <a:pos x="7" y="18"/>
                </a:cxn>
                <a:cxn ang="0">
                  <a:pos x="6" y="36"/>
                </a:cxn>
                <a:cxn ang="0">
                  <a:pos x="2" y="40"/>
                </a:cxn>
                <a:cxn ang="0">
                  <a:pos x="11" y="50"/>
                </a:cxn>
                <a:cxn ang="0">
                  <a:pos x="11" y="50"/>
                </a:cxn>
                <a:cxn ang="0">
                  <a:pos x="21" y="56"/>
                </a:cxn>
                <a:cxn ang="0">
                  <a:pos x="41" y="52"/>
                </a:cxn>
                <a:cxn ang="0">
                  <a:pos x="41" y="49"/>
                </a:cxn>
                <a:cxn ang="0">
                  <a:pos x="45" y="44"/>
                </a:cxn>
                <a:cxn ang="0">
                  <a:pos x="41" y="37"/>
                </a:cxn>
              </a:cxnLst>
              <a:rect l="0" t="0" r="r" b="b"/>
              <a:pathLst>
                <a:path w="47" h="56">
                  <a:moveTo>
                    <a:pt x="41" y="37"/>
                  </a:moveTo>
                  <a:cubicBezTo>
                    <a:pt x="39" y="35"/>
                    <a:pt x="39" y="31"/>
                    <a:pt x="41" y="29"/>
                  </a:cubicBezTo>
                  <a:cubicBezTo>
                    <a:pt x="44" y="28"/>
                    <a:pt x="42" y="26"/>
                    <a:pt x="42" y="23"/>
                  </a:cubicBezTo>
                  <a:cubicBezTo>
                    <a:pt x="42" y="21"/>
                    <a:pt x="31" y="20"/>
                    <a:pt x="29" y="20"/>
                  </a:cubicBezTo>
                  <a:cubicBezTo>
                    <a:pt x="27" y="19"/>
                    <a:pt x="30" y="13"/>
                    <a:pt x="28" y="13"/>
                  </a:cubicBezTo>
                  <a:cubicBezTo>
                    <a:pt x="25" y="13"/>
                    <a:pt x="24" y="11"/>
                    <a:pt x="24" y="9"/>
                  </a:cubicBezTo>
                  <a:cubicBezTo>
                    <a:pt x="24" y="7"/>
                    <a:pt x="20" y="3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7" y="1"/>
                    <a:pt x="17" y="1"/>
                  </a:cubicBezTo>
                  <a:cubicBezTo>
                    <a:pt x="15" y="1"/>
                    <a:pt x="12" y="0"/>
                    <a:pt x="12" y="0"/>
                  </a:cubicBezTo>
                  <a:cubicBezTo>
                    <a:pt x="12" y="0"/>
                    <a:pt x="5" y="2"/>
                    <a:pt x="0" y="3"/>
                  </a:cubicBezTo>
                  <a:cubicBezTo>
                    <a:pt x="1" y="6"/>
                    <a:pt x="2" y="9"/>
                    <a:pt x="3" y="10"/>
                  </a:cubicBezTo>
                  <a:cubicBezTo>
                    <a:pt x="7" y="11"/>
                    <a:pt x="6" y="15"/>
                    <a:pt x="7" y="18"/>
                  </a:cubicBezTo>
                  <a:cubicBezTo>
                    <a:pt x="8" y="21"/>
                    <a:pt x="8" y="36"/>
                    <a:pt x="6" y="36"/>
                  </a:cubicBezTo>
                  <a:cubicBezTo>
                    <a:pt x="5" y="36"/>
                    <a:pt x="4" y="37"/>
                    <a:pt x="2" y="40"/>
                  </a:cubicBezTo>
                  <a:cubicBezTo>
                    <a:pt x="4" y="42"/>
                    <a:pt x="8" y="47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3" y="50"/>
                    <a:pt x="21" y="56"/>
                    <a:pt x="21" y="56"/>
                  </a:cubicBezTo>
                  <a:cubicBezTo>
                    <a:pt x="21" y="56"/>
                    <a:pt x="33" y="53"/>
                    <a:pt x="41" y="52"/>
                  </a:cubicBezTo>
                  <a:cubicBezTo>
                    <a:pt x="41" y="51"/>
                    <a:pt x="41" y="50"/>
                    <a:pt x="41" y="49"/>
                  </a:cubicBezTo>
                  <a:cubicBezTo>
                    <a:pt x="41" y="47"/>
                    <a:pt x="43" y="44"/>
                    <a:pt x="45" y="44"/>
                  </a:cubicBezTo>
                  <a:cubicBezTo>
                    <a:pt x="47" y="44"/>
                    <a:pt x="44" y="39"/>
                    <a:pt x="41" y="3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造字工房悦黑体验版常规体" pitchFamily="50" charset="-122"/>
              </a:endParaRPr>
            </a:p>
          </p:txBody>
        </p:sp>
      </p:grpSp>
      <p:sp>
        <p:nvSpPr>
          <p:cNvPr id="244" name="文本框 243"/>
          <p:cNvSpPr txBox="1"/>
          <p:nvPr/>
        </p:nvSpPr>
        <p:spPr>
          <a:xfrm>
            <a:off x="6963145" y="2009943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702F73"/>
                </a:solidFill>
                <a:latin typeface="Broadway" panose="04040905080B02020502" pitchFamily="82" charset="0"/>
              </a:rPr>
              <a:t>01</a:t>
            </a:r>
            <a:endParaRPr lang="zh-CN" altLang="en-US" sz="5400" dirty="0">
              <a:solidFill>
                <a:srgbClr val="702F73"/>
              </a:solidFill>
              <a:latin typeface="Broadway" panose="04040905080B02020502" pitchFamily="82" charset="0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8079489" y="2198129"/>
            <a:ext cx="3345441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6963145" y="3233094"/>
            <a:ext cx="1424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702F73"/>
                </a:solidFill>
                <a:latin typeface="Broadway" panose="04040905080B02020502" pitchFamily="82" charset="0"/>
              </a:rPr>
              <a:t>02</a:t>
            </a:r>
            <a:endParaRPr lang="zh-CN" altLang="en-US" sz="5400" dirty="0">
              <a:solidFill>
                <a:srgbClr val="702F73"/>
              </a:solidFill>
              <a:latin typeface="Broadway" panose="04040905080B02020502" pitchFamily="82" charset="0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8079489" y="3422517"/>
            <a:ext cx="3345441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6963145" y="4456245"/>
            <a:ext cx="1462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702F73"/>
                </a:solidFill>
                <a:latin typeface="Broadway" panose="04040905080B02020502" pitchFamily="82" charset="0"/>
              </a:rPr>
              <a:t>03</a:t>
            </a:r>
            <a:endParaRPr lang="zh-CN" altLang="en-US" sz="5400" dirty="0">
              <a:solidFill>
                <a:srgbClr val="702F73"/>
              </a:solidFill>
              <a:latin typeface="Broadway" panose="04040905080B02020502" pitchFamily="82" charset="0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079489" y="4646905"/>
            <a:ext cx="3345441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此框中选择粘贴，并选择只保留文字。此框中选择粘贴，并选择只保留文字。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0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选题背景及意义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r>
              <a:rPr lang="zh-CN" altLang="en-US"/>
              <a:t>    </a:t>
            </a:r>
            <a:r>
              <a:rPr lang="en-US" altLang="zh-CN"/>
              <a:t>/30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607252" y="1602954"/>
            <a:ext cx="4977496" cy="3851720"/>
            <a:chOff x="3364553" y="1686843"/>
            <a:chExt cx="5446712" cy="4214812"/>
          </a:xfrm>
        </p:grpSpPr>
        <p:grpSp>
          <p:nvGrpSpPr>
            <p:cNvPr id="4" name="组合 18"/>
            <p:cNvGrpSpPr/>
            <p:nvPr/>
          </p:nvGrpSpPr>
          <p:grpSpPr bwMode="auto">
            <a:xfrm>
              <a:off x="6976115" y="1928143"/>
              <a:ext cx="1835150" cy="2368550"/>
              <a:chOff x="6816180" y="1969980"/>
              <a:chExt cx="1835901" cy="2368769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6832061" y="1969980"/>
                <a:ext cx="1786669" cy="2062353"/>
              </a:xfrm>
              <a:custGeom>
                <a:avLst/>
                <a:gdLst>
                  <a:gd name="T0" fmla="*/ 413 w 858"/>
                  <a:gd name="T1" fmla="*/ 0 h 991"/>
                  <a:gd name="T2" fmla="*/ 0 w 858"/>
                  <a:gd name="T3" fmla="*/ 991 h 991"/>
                  <a:gd name="T4" fmla="*/ 858 w 858"/>
                  <a:gd name="T5" fmla="*/ 991 h 991"/>
                  <a:gd name="T6" fmla="*/ 413 w 858"/>
                  <a:gd name="T7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8" h="991">
                    <a:moveTo>
                      <a:pt x="413" y="0"/>
                    </a:moveTo>
                    <a:lnTo>
                      <a:pt x="0" y="991"/>
                    </a:lnTo>
                    <a:lnTo>
                      <a:pt x="858" y="991"/>
                    </a:lnTo>
                    <a:lnTo>
                      <a:pt x="413" y="0"/>
                    </a:lnTo>
                    <a:close/>
                  </a:path>
                </a:pathLst>
              </a:custGeom>
              <a:noFill/>
              <a:ln w="4" cap="flat">
                <a:solidFill>
                  <a:srgbClr val="C1C7D0"/>
                </a:solidFill>
                <a:prstDash val="solid"/>
                <a:miter lim="800000"/>
              </a:ln>
            </p:spPr>
            <p:txBody>
              <a:bodyPr lIns="121920" tIns="60960" rIns="121920" bIns="60960"/>
              <a:lstStyle/>
              <a:p>
                <a:pPr defTabSz="9137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black"/>
                  </a:solidFill>
                  <a:sym typeface="Arial" panose="020B0604020202090204" pitchFamily="34" charset="0"/>
                </a:endParaRPr>
              </a:p>
            </p:txBody>
          </p:sp>
          <p:sp>
            <p:nvSpPr>
              <p:cNvPr id="6" name="Freeform 10"/>
              <p:cNvSpPr/>
              <p:nvPr/>
            </p:nvSpPr>
            <p:spPr bwMode="auto">
              <a:xfrm>
                <a:off x="6816180" y="4038683"/>
                <a:ext cx="1835901" cy="300066"/>
              </a:xfrm>
              <a:custGeom>
                <a:avLst/>
                <a:gdLst>
                  <a:gd name="T0" fmla="*/ 0 w 972"/>
                  <a:gd name="T1" fmla="*/ 4 h 159"/>
                  <a:gd name="T2" fmla="*/ 26 w 972"/>
                  <a:gd name="T3" fmla="*/ 60 h 159"/>
                  <a:gd name="T4" fmla="*/ 150 w 972"/>
                  <a:gd name="T5" fmla="*/ 116 h 159"/>
                  <a:gd name="T6" fmla="*/ 155 w 972"/>
                  <a:gd name="T7" fmla="*/ 159 h 159"/>
                  <a:gd name="T8" fmla="*/ 821 w 972"/>
                  <a:gd name="T9" fmla="*/ 151 h 159"/>
                  <a:gd name="T10" fmla="*/ 821 w 972"/>
                  <a:gd name="T11" fmla="*/ 112 h 159"/>
                  <a:gd name="T12" fmla="*/ 946 w 972"/>
                  <a:gd name="T13" fmla="*/ 69 h 159"/>
                  <a:gd name="T14" fmla="*/ 972 w 972"/>
                  <a:gd name="T15" fmla="*/ 0 h 159"/>
                  <a:gd name="T16" fmla="*/ 0 w 972"/>
                  <a:gd name="T17" fmla="*/ 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2" h="159">
                    <a:moveTo>
                      <a:pt x="0" y="4"/>
                    </a:moveTo>
                    <a:cubicBezTo>
                      <a:pt x="0" y="4"/>
                      <a:pt x="3" y="42"/>
                      <a:pt x="26" y="60"/>
                    </a:cubicBezTo>
                    <a:cubicBezTo>
                      <a:pt x="49" y="79"/>
                      <a:pt x="150" y="116"/>
                      <a:pt x="150" y="116"/>
                    </a:cubicBezTo>
                    <a:cubicBezTo>
                      <a:pt x="155" y="159"/>
                      <a:pt x="155" y="159"/>
                      <a:pt x="155" y="159"/>
                    </a:cubicBezTo>
                    <a:cubicBezTo>
                      <a:pt x="821" y="151"/>
                      <a:pt x="821" y="151"/>
                      <a:pt x="821" y="151"/>
                    </a:cubicBezTo>
                    <a:cubicBezTo>
                      <a:pt x="821" y="112"/>
                      <a:pt x="821" y="112"/>
                      <a:pt x="821" y="112"/>
                    </a:cubicBezTo>
                    <a:cubicBezTo>
                      <a:pt x="821" y="112"/>
                      <a:pt x="923" y="88"/>
                      <a:pt x="946" y="69"/>
                    </a:cubicBezTo>
                    <a:cubicBezTo>
                      <a:pt x="969" y="50"/>
                      <a:pt x="972" y="0"/>
                      <a:pt x="972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4" cap="flat">
                <a:noFill/>
                <a:prstDash val="solid"/>
                <a:miter lim="800000"/>
              </a:ln>
            </p:spPr>
            <p:txBody>
              <a:bodyPr lIns="121920" tIns="60960" rIns="121920" bIns="60960"/>
              <a:lstStyle/>
              <a:p>
                <a:pPr defTabSz="9137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black"/>
                  </a:solidFill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7" name="组合 17"/>
            <p:cNvGrpSpPr/>
            <p:nvPr/>
          </p:nvGrpSpPr>
          <p:grpSpPr bwMode="auto">
            <a:xfrm>
              <a:off x="3364553" y="2877468"/>
              <a:ext cx="1835150" cy="2368550"/>
              <a:chOff x="3204743" y="2919152"/>
              <a:chExt cx="1835901" cy="2368771"/>
            </a:xfrm>
          </p:grpSpPr>
          <p:sp>
            <p:nvSpPr>
              <p:cNvPr id="8" name="Freeform 7"/>
              <p:cNvSpPr/>
              <p:nvPr/>
            </p:nvSpPr>
            <p:spPr bwMode="auto">
              <a:xfrm>
                <a:off x="3219036" y="2919152"/>
                <a:ext cx="1786669" cy="2060767"/>
              </a:xfrm>
              <a:custGeom>
                <a:avLst/>
                <a:gdLst>
                  <a:gd name="T0" fmla="*/ 415 w 858"/>
                  <a:gd name="T1" fmla="*/ 0 h 990"/>
                  <a:gd name="T2" fmla="*/ 0 w 858"/>
                  <a:gd name="T3" fmla="*/ 990 h 990"/>
                  <a:gd name="T4" fmla="*/ 858 w 858"/>
                  <a:gd name="T5" fmla="*/ 990 h 990"/>
                  <a:gd name="T6" fmla="*/ 415 w 858"/>
                  <a:gd name="T7" fmla="*/ 0 h 9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8" h="990">
                    <a:moveTo>
                      <a:pt x="415" y="0"/>
                    </a:moveTo>
                    <a:lnTo>
                      <a:pt x="0" y="990"/>
                    </a:lnTo>
                    <a:lnTo>
                      <a:pt x="858" y="990"/>
                    </a:lnTo>
                    <a:lnTo>
                      <a:pt x="415" y="0"/>
                    </a:lnTo>
                    <a:close/>
                  </a:path>
                </a:pathLst>
              </a:custGeom>
              <a:noFill/>
              <a:ln w="4" cap="flat">
                <a:solidFill>
                  <a:srgbClr val="C1C7D0"/>
                </a:solidFill>
                <a:prstDash val="solid"/>
                <a:miter lim="800000"/>
              </a:ln>
            </p:spPr>
            <p:txBody>
              <a:bodyPr lIns="121920" tIns="60960" rIns="121920" bIns="60960"/>
              <a:lstStyle/>
              <a:p>
                <a:pPr defTabSz="9137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black"/>
                  </a:solidFill>
                  <a:sym typeface="Arial" panose="020B0604020202090204" pitchFamily="34" charset="0"/>
                </a:endParaRPr>
              </a:p>
            </p:txBody>
          </p:sp>
          <p:sp>
            <p:nvSpPr>
              <p:cNvPr id="9" name="Freeform 11"/>
              <p:cNvSpPr/>
              <p:nvPr/>
            </p:nvSpPr>
            <p:spPr bwMode="auto">
              <a:xfrm>
                <a:off x="3204743" y="4987857"/>
                <a:ext cx="1835901" cy="300066"/>
              </a:xfrm>
              <a:custGeom>
                <a:avLst/>
                <a:gdLst>
                  <a:gd name="T0" fmla="*/ 0 w 972"/>
                  <a:gd name="T1" fmla="*/ 4 h 159"/>
                  <a:gd name="T2" fmla="*/ 26 w 972"/>
                  <a:gd name="T3" fmla="*/ 60 h 159"/>
                  <a:gd name="T4" fmla="*/ 151 w 972"/>
                  <a:gd name="T5" fmla="*/ 116 h 159"/>
                  <a:gd name="T6" fmla="*/ 155 w 972"/>
                  <a:gd name="T7" fmla="*/ 159 h 159"/>
                  <a:gd name="T8" fmla="*/ 822 w 972"/>
                  <a:gd name="T9" fmla="*/ 150 h 159"/>
                  <a:gd name="T10" fmla="*/ 822 w 972"/>
                  <a:gd name="T11" fmla="*/ 112 h 159"/>
                  <a:gd name="T12" fmla="*/ 947 w 972"/>
                  <a:gd name="T13" fmla="*/ 69 h 159"/>
                  <a:gd name="T14" fmla="*/ 972 w 972"/>
                  <a:gd name="T15" fmla="*/ 0 h 159"/>
                  <a:gd name="T16" fmla="*/ 0 w 972"/>
                  <a:gd name="T17" fmla="*/ 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2" h="159">
                    <a:moveTo>
                      <a:pt x="0" y="4"/>
                    </a:moveTo>
                    <a:cubicBezTo>
                      <a:pt x="0" y="4"/>
                      <a:pt x="3" y="41"/>
                      <a:pt x="26" y="60"/>
                    </a:cubicBezTo>
                    <a:cubicBezTo>
                      <a:pt x="49" y="79"/>
                      <a:pt x="151" y="116"/>
                      <a:pt x="151" y="116"/>
                    </a:cubicBezTo>
                    <a:cubicBezTo>
                      <a:pt x="155" y="159"/>
                      <a:pt x="155" y="159"/>
                      <a:pt x="155" y="159"/>
                    </a:cubicBezTo>
                    <a:cubicBezTo>
                      <a:pt x="822" y="150"/>
                      <a:pt x="822" y="150"/>
                      <a:pt x="822" y="150"/>
                    </a:cubicBezTo>
                    <a:cubicBezTo>
                      <a:pt x="822" y="112"/>
                      <a:pt x="822" y="112"/>
                      <a:pt x="822" y="112"/>
                    </a:cubicBezTo>
                    <a:cubicBezTo>
                      <a:pt x="822" y="112"/>
                      <a:pt x="924" y="87"/>
                      <a:pt x="947" y="69"/>
                    </a:cubicBezTo>
                    <a:cubicBezTo>
                      <a:pt x="970" y="50"/>
                      <a:pt x="972" y="0"/>
                      <a:pt x="972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02F73"/>
              </a:solidFill>
              <a:ln w="4" cap="flat">
                <a:noFill/>
                <a:prstDash val="solid"/>
                <a:miter lim="800000"/>
              </a:ln>
            </p:spPr>
            <p:txBody>
              <a:bodyPr lIns="121920" tIns="60960" rIns="121920" bIns="60960"/>
              <a:lstStyle/>
              <a:p>
                <a:pPr defTabSz="9137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black"/>
                  </a:solidFill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0" name="组合 16"/>
            <p:cNvGrpSpPr/>
            <p:nvPr/>
          </p:nvGrpSpPr>
          <p:grpSpPr bwMode="auto">
            <a:xfrm>
              <a:off x="4094803" y="1686843"/>
              <a:ext cx="3894137" cy="4214812"/>
              <a:chOff x="3935356" y="1728523"/>
              <a:chExt cx="3894525" cy="4215078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3976635" y="1920622"/>
                <a:ext cx="3578582" cy="947798"/>
              </a:xfrm>
              <a:custGeom>
                <a:avLst/>
                <a:gdLst>
                  <a:gd name="T0" fmla="*/ 0 w 1719"/>
                  <a:gd name="T1" fmla="*/ 456 h 456"/>
                  <a:gd name="T2" fmla="*/ 1719 w 1719"/>
                  <a:gd name="T3" fmla="*/ 0 h 456"/>
                  <a:gd name="T4" fmla="*/ 0 w 1719"/>
                  <a:gd name="T5" fmla="*/ 45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19" h="456">
                    <a:moveTo>
                      <a:pt x="0" y="456"/>
                    </a:moveTo>
                    <a:lnTo>
                      <a:pt x="1719" y="0"/>
                    </a:lnTo>
                    <a:lnTo>
                      <a:pt x="0" y="456"/>
                    </a:lnTo>
                    <a:close/>
                  </a:path>
                </a:pathLst>
              </a:custGeom>
              <a:solidFill>
                <a:srgbClr val="40A7D2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black"/>
                  </a:solidFill>
                  <a:sym typeface="Arial" panose="020B0604020202090204" pitchFamily="34" charset="0"/>
                </a:endParaRPr>
              </a:p>
            </p:txBody>
          </p:sp>
          <p:sp>
            <p:nvSpPr>
              <p:cNvPr id="12" name="Line 6"/>
              <p:cNvSpPr>
                <a:spLocks noChangeShapeType="1"/>
              </p:cNvSpPr>
              <p:nvPr/>
            </p:nvSpPr>
            <p:spPr bwMode="auto">
              <a:xfrm flipV="1">
                <a:off x="3976635" y="1920622"/>
                <a:ext cx="3578582" cy="947798"/>
              </a:xfrm>
              <a:prstGeom prst="line">
                <a:avLst/>
              </a:prstGeom>
              <a:noFill/>
              <a:ln w="57150" cap="rnd">
                <a:solidFill>
                  <a:srgbClr val="C1C7D0"/>
                </a:solidFill>
                <a:prstDash val="solid"/>
                <a:round/>
              </a:ln>
            </p:spPr>
            <p:txBody>
              <a:bodyPr lIns="121920" tIns="60960" rIns="121920" bIns="60960"/>
              <a:lstStyle/>
              <a:p>
                <a:pPr defTabSz="9137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black"/>
                  </a:solidFill>
                  <a:sym typeface="Arial" panose="020B0604020202090204" pitchFamily="34" charset="0"/>
                </a:endParaRPr>
              </a:p>
            </p:txBody>
          </p:sp>
          <p:sp>
            <p:nvSpPr>
              <p:cNvPr id="13" name="Oval 9"/>
              <p:cNvSpPr>
                <a:spLocks noChangeArrowheads="1"/>
              </p:cNvSpPr>
              <p:nvPr/>
            </p:nvSpPr>
            <p:spPr bwMode="auto">
              <a:xfrm>
                <a:off x="7536165" y="1728523"/>
                <a:ext cx="293716" cy="292118"/>
              </a:xfrm>
              <a:prstGeom prst="ellipse">
                <a:avLst/>
              </a:prstGeom>
              <a:solidFill>
                <a:srgbClr val="C1C7D0"/>
              </a:solidFill>
              <a:ln w="4" cap="flat">
                <a:noFill/>
                <a:prstDash val="solid"/>
                <a:miter lim="800000"/>
              </a:ln>
            </p:spPr>
            <p:txBody>
              <a:bodyPr lIns="121920" tIns="60960" rIns="121920" bIns="60960"/>
              <a:lstStyle/>
              <a:p>
                <a:pPr defTabSz="9137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black"/>
                  </a:solidFill>
                  <a:sym typeface="Arial" panose="020B0604020202090204" pitchFamily="34" charset="0"/>
                </a:endParaRPr>
              </a:p>
            </p:txBody>
          </p:sp>
          <p:sp>
            <p:nvSpPr>
              <p:cNvPr id="14" name="Oval 12"/>
              <p:cNvSpPr>
                <a:spLocks noChangeArrowheads="1"/>
              </p:cNvSpPr>
              <p:nvPr/>
            </p:nvSpPr>
            <p:spPr bwMode="auto">
              <a:xfrm>
                <a:off x="3935356" y="2719186"/>
                <a:ext cx="303242" cy="304819"/>
              </a:xfrm>
              <a:prstGeom prst="ellipse">
                <a:avLst/>
              </a:prstGeom>
              <a:solidFill>
                <a:srgbClr val="C1C7D0"/>
              </a:solidFill>
              <a:ln w="4" cap="flat">
                <a:noFill/>
                <a:prstDash val="solid"/>
                <a:miter lim="800000"/>
              </a:ln>
            </p:spPr>
            <p:txBody>
              <a:bodyPr lIns="121920" tIns="60960" rIns="121920" bIns="60960"/>
              <a:lstStyle/>
              <a:p>
                <a:pPr defTabSz="9137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black"/>
                  </a:solidFill>
                  <a:sym typeface="Arial" panose="020B0604020202090204" pitchFamily="34" charset="0"/>
                </a:endParaRPr>
              </a:p>
            </p:txBody>
          </p:sp>
          <p:sp>
            <p:nvSpPr>
              <p:cNvPr id="15" name="Freeform 13"/>
              <p:cNvSpPr/>
              <p:nvPr/>
            </p:nvSpPr>
            <p:spPr bwMode="auto">
              <a:xfrm>
                <a:off x="4813330" y="1876169"/>
                <a:ext cx="2171916" cy="4067432"/>
              </a:xfrm>
              <a:custGeom>
                <a:avLst/>
                <a:gdLst>
                  <a:gd name="T0" fmla="*/ 1130 w 1150"/>
                  <a:gd name="T1" fmla="*/ 1860 h 2153"/>
                  <a:gd name="T2" fmla="*/ 1081 w 1150"/>
                  <a:gd name="T3" fmla="*/ 1835 h 2153"/>
                  <a:gd name="T4" fmla="*/ 737 w 1150"/>
                  <a:gd name="T5" fmla="*/ 1763 h 2153"/>
                  <a:gd name="T6" fmla="*/ 737 w 1150"/>
                  <a:gd name="T7" fmla="*/ 1459 h 2153"/>
                  <a:gd name="T8" fmla="*/ 685 w 1150"/>
                  <a:gd name="T9" fmla="*/ 1459 h 2153"/>
                  <a:gd name="T10" fmla="*/ 685 w 1150"/>
                  <a:gd name="T11" fmla="*/ 1433 h 2153"/>
                  <a:gd name="T12" fmla="*/ 657 w 1150"/>
                  <a:gd name="T13" fmla="*/ 1433 h 2153"/>
                  <a:gd name="T14" fmla="*/ 657 w 1150"/>
                  <a:gd name="T15" fmla="*/ 1215 h 2153"/>
                  <a:gd name="T16" fmla="*/ 634 w 1150"/>
                  <a:gd name="T17" fmla="*/ 1215 h 2153"/>
                  <a:gd name="T18" fmla="*/ 634 w 1150"/>
                  <a:gd name="T19" fmla="*/ 484 h 2153"/>
                  <a:gd name="T20" fmla="*/ 672 w 1150"/>
                  <a:gd name="T21" fmla="*/ 484 h 2153"/>
                  <a:gd name="T22" fmla="*/ 728 w 1150"/>
                  <a:gd name="T23" fmla="*/ 441 h 2153"/>
                  <a:gd name="T24" fmla="*/ 672 w 1150"/>
                  <a:gd name="T25" fmla="*/ 398 h 2153"/>
                  <a:gd name="T26" fmla="*/ 634 w 1150"/>
                  <a:gd name="T27" fmla="*/ 398 h 2153"/>
                  <a:gd name="T28" fmla="*/ 634 w 1150"/>
                  <a:gd name="T29" fmla="*/ 125 h 2153"/>
                  <a:gd name="T30" fmla="*/ 654 w 1150"/>
                  <a:gd name="T31" fmla="*/ 74 h 2153"/>
                  <a:gd name="T32" fmla="*/ 579 w 1150"/>
                  <a:gd name="T33" fmla="*/ 0 h 2153"/>
                  <a:gd name="T34" fmla="*/ 505 w 1150"/>
                  <a:gd name="T35" fmla="*/ 74 h 2153"/>
                  <a:gd name="T36" fmla="*/ 527 w 1150"/>
                  <a:gd name="T37" fmla="*/ 128 h 2153"/>
                  <a:gd name="T38" fmla="*/ 525 w 1150"/>
                  <a:gd name="T39" fmla="*/ 128 h 2153"/>
                  <a:gd name="T40" fmla="*/ 525 w 1150"/>
                  <a:gd name="T41" fmla="*/ 398 h 2153"/>
                  <a:gd name="T42" fmla="*/ 492 w 1150"/>
                  <a:gd name="T43" fmla="*/ 398 h 2153"/>
                  <a:gd name="T44" fmla="*/ 436 w 1150"/>
                  <a:gd name="T45" fmla="*/ 441 h 2153"/>
                  <a:gd name="T46" fmla="*/ 492 w 1150"/>
                  <a:gd name="T47" fmla="*/ 484 h 2153"/>
                  <a:gd name="T48" fmla="*/ 525 w 1150"/>
                  <a:gd name="T49" fmla="*/ 484 h 2153"/>
                  <a:gd name="T50" fmla="*/ 525 w 1150"/>
                  <a:gd name="T51" fmla="*/ 1218 h 2153"/>
                  <a:gd name="T52" fmla="*/ 502 w 1150"/>
                  <a:gd name="T53" fmla="*/ 1218 h 2153"/>
                  <a:gd name="T54" fmla="*/ 502 w 1150"/>
                  <a:gd name="T55" fmla="*/ 1439 h 2153"/>
                  <a:gd name="T56" fmla="*/ 470 w 1150"/>
                  <a:gd name="T57" fmla="*/ 1439 h 2153"/>
                  <a:gd name="T58" fmla="*/ 470 w 1150"/>
                  <a:gd name="T59" fmla="*/ 1465 h 2153"/>
                  <a:gd name="T60" fmla="*/ 424 w 1150"/>
                  <a:gd name="T61" fmla="*/ 1465 h 2153"/>
                  <a:gd name="T62" fmla="*/ 424 w 1150"/>
                  <a:gd name="T63" fmla="*/ 1749 h 2153"/>
                  <a:gd name="T64" fmla="*/ 83 w 1150"/>
                  <a:gd name="T65" fmla="*/ 1823 h 2153"/>
                  <a:gd name="T66" fmla="*/ 37 w 1150"/>
                  <a:gd name="T67" fmla="*/ 1843 h 2153"/>
                  <a:gd name="T68" fmla="*/ 0 w 1150"/>
                  <a:gd name="T69" fmla="*/ 1886 h 2153"/>
                  <a:gd name="T70" fmla="*/ 0 w 1150"/>
                  <a:gd name="T71" fmla="*/ 2153 h 2153"/>
                  <a:gd name="T72" fmla="*/ 1150 w 1150"/>
                  <a:gd name="T73" fmla="*/ 2153 h 2153"/>
                  <a:gd name="T74" fmla="*/ 1150 w 1150"/>
                  <a:gd name="T75" fmla="*/ 1881 h 2153"/>
                  <a:gd name="T76" fmla="*/ 1130 w 1150"/>
                  <a:gd name="T77" fmla="*/ 1860 h 2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50" h="2153">
                    <a:moveTo>
                      <a:pt x="1130" y="1860"/>
                    </a:moveTo>
                    <a:cubicBezTo>
                      <a:pt x="1112" y="1840"/>
                      <a:pt x="1081" y="1835"/>
                      <a:pt x="1081" y="1835"/>
                    </a:cubicBezTo>
                    <a:cubicBezTo>
                      <a:pt x="737" y="1763"/>
                      <a:pt x="737" y="1763"/>
                      <a:pt x="737" y="1763"/>
                    </a:cubicBezTo>
                    <a:cubicBezTo>
                      <a:pt x="737" y="1459"/>
                      <a:pt x="737" y="1459"/>
                      <a:pt x="737" y="1459"/>
                    </a:cubicBezTo>
                    <a:cubicBezTo>
                      <a:pt x="685" y="1459"/>
                      <a:pt x="685" y="1459"/>
                      <a:pt x="685" y="1459"/>
                    </a:cubicBezTo>
                    <a:cubicBezTo>
                      <a:pt x="685" y="1433"/>
                      <a:pt x="685" y="1433"/>
                      <a:pt x="685" y="1433"/>
                    </a:cubicBezTo>
                    <a:cubicBezTo>
                      <a:pt x="657" y="1433"/>
                      <a:pt x="657" y="1433"/>
                      <a:pt x="657" y="1433"/>
                    </a:cubicBezTo>
                    <a:cubicBezTo>
                      <a:pt x="657" y="1215"/>
                      <a:pt x="657" y="1215"/>
                      <a:pt x="657" y="1215"/>
                    </a:cubicBezTo>
                    <a:cubicBezTo>
                      <a:pt x="634" y="1215"/>
                      <a:pt x="634" y="1215"/>
                      <a:pt x="634" y="1215"/>
                    </a:cubicBezTo>
                    <a:cubicBezTo>
                      <a:pt x="634" y="484"/>
                      <a:pt x="634" y="484"/>
                      <a:pt x="634" y="484"/>
                    </a:cubicBezTo>
                    <a:cubicBezTo>
                      <a:pt x="672" y="484"/>
                      <a:pt x="672" y="484"/>
                      <a:pt x="672" y="484"/>
                    </a:cubicBezTo>
                    <a:cubicBezTo>
                      <a:pt x="703" y="484"/>
                      <a:pt x="728" y="465"/>
                      <a:pt x="728" y="441"/>
                    </a:cubicBezTo>
                    <a:cubicBezTo>
                      <a:pt x="728" y="417"/>
                      <a:pt x="703" y="398"/>
                      <a:pt x="672" y="398"/>
                    </a:cubicBezTo>
                    <a:cubicBezTo>
                      <a:pt x="634" y="398"/>
                      <a:pt x="634" y="398"/>
                      <a:pt x="634" y="398"/>
                    </a:cubicBezTo>
                    <a:cubicBezTo>
                      <a:pt x="634" y="125"/>
                      <a:pt x="634" y="125"/>
                      <a:pt x="634" y="125"/>
                    </a:cubicBezTo>
                    <a:cubicBezTo>
                      <a:pt x="646" y="112"/>
                      <a:pt x="654" y="94"/>
                      <a:pt x="654" y="74"/>
                    </a:cubicBezTo>
                    <a:cubicBezTo>
                      <a:pt x="654" y="33"/>
                      <a:pt x="620" y="0"/>
                      <a:pt x="579" y="0"/>
                    </a:cubicBezTo>
                    <a:cubicBezTo>
                      <a:pt x="538" y="0"/>
                      <a:pt x="505" y="33"/>
                      <a:pt x="505" y="74"/>
                    </a:cubicBezTo>
                    <a:cubicBezTo>
                      <a:pt x="505" y="95"/>
                      <a:pt x="513" y="114"/>
                      <a:pt x="527" y="128"/>
                    </a:cubicBezTo>
                    <a:cubicBezTo>
                      <a:pt x="525" y="128"/>
                      <a:pt x="525" y="128"/>
                      <a:pt x="525" y="128"/>
                    </a:cubicBezTo>
                    <a:cubicBezTo>
                      <a:pt x="525" y="398"/>
                      <a:pt x="525" y="398"/>
                      <a:pt x="525" y="398"/>
                    </a:cubicBezTo>
                    <a:cubicBezTo>
                      <a:pt x="492" y="398"/>
                      <a:pt x="492" y="398"/>
                      <a:pt x="492" y="398"/>
                    </a:cubicBezTo>
                    <a:cubicBezTo>
                      <a:pt x="461" y="398"/>
                      <a:pt x="436" y="417"/>
                      <a:pt x="436" y="441"/>
                    </a:cubicBezTo>
                    <a:cubicBezTo>
                      <a:pt x="436" y="465"/>
                      <a:pt x="461" y="484"/>
                      <a:pt x="492" y="484"/>
                    </a:cubicBezTo>
                    <a:cubicBezTo>
                      <a:pt x="525" y="484"/>
                      <a:pt x="525" y="484"/>
                      <a:pt x="525" y="484"/>
                    </a:cubicBezTo>
                    <a:cubicBezTo>
                      <a:pt x="525" y="1218"/>
                      <a:pt x="525" y="1218"/>
                      <a:pt x="525" y="1218"/>
                    </a:cubicBezTo>
                    <a:cubicBezTo>
                      <a:pt x="502" y="1218"/>
                      <a:pt x="502" y="1218"/>
                      <a:pt x="502" y="1218"/>
                    </a:cubicBezTo>
                    <a:cubicBezTo>
                      <a:pt x="502" y="1439"/>
                      <a:pt x="502" y="1439"/>
                      <a:pt x="502" y="1439"/>
                    </a:cubicBezTo>
                    <a:cubicBezTo>
                      <a:pt x="470" y="1439"/>
                      <a:pt x="470" y="1439"/>
                      <a:pt x="470" y="1439"/>
                    </a:cubicBezTo>
                    <a:cubicBezTo>
                      <a:pt x="470" y="1465"/>
                      <a:pt x="470" y="1465"/>
                      <a:pt x="470" y="1465"/>
                    </a:cubicBezTo>
                    <a:cubicBezTo>
                      <a:pt x="424" y="1465"/>
                      <a:pt x="424" y="1465"/>
                      <a:pt x="424" y="1465"/>
                    </a:cubicBezTo>
                    <a:cubicBezTo>
                      <a:pt x="424" y="1749"/>
                      <a:pt x="424" y="1749"/>
                      <a:pt x="424" y="1749"/>
                    </a:cubicBezTo>
                    <a:cubicBezTo>
                      <a:pt x="83" y="1823"/>
                      <a:pt x="83" y="1823"/>
                      <a:pt x="83" y="1823"/>
                    </a:cubicBezTo>
                    <a:cubicBezTo>
                      <a:pt x="83" y="1823"/>
                      <a:pt x="54" y="1832"/>
                      <a:pt x="37" y="1843"/>
                    </a:cubicBezTo>
                    <a:cubicBezTo>
                      <a:pt x="20" y="1855"/>
                      <a:pt x="0" y="1886"/>
                      <a:pt x="0" y="1886"/>
                    </a:cubicBezTo>
                    <a:cubicBezTo>
                      <a:pt x="0" y="2153"/>
                      <a:pt x="0" y="2153"/>
                      <a:pt x="0" y="2153"/>
                    </a:cubicBezTo>
                    <a:cubicBezTo>
                      <a:pt x="1150" y="2153"/>
                      <a:pt x="1150" y="2153"/>
                      <a:pt x="1150" y="2153"/>
                    </a:cubicBezTo>
                    <a:cubicBezTo>
                      <a:pt x="1150" y="1881"/>
                      <a:pt x="1150" y="1881"/>
                      <a:pt x="1150" y="1881"/>
                    </a:cubicBezTo>
                    <a:cubicBezTo>
                      <a:pt x="1150" y="1881"/>
                      <a:pt x="1147" y="1881"/>
                      <a:pt x="1130" y="1860"/>
                    </a:cubicBezTo>
                    <a:close/>
                  </a:path>
                </a:pathLst>
              </a:custGeom>
              <a:solidFill>
                <a:srgbClr val="C1C7D0"/>
              </a:solidFill>
              <a:ln w="4" cap="flat">
                <a:noFill/>
                <a:prstDash val="solid"/>
                <a:miter lim="800000"/>
              </a:ln>
            </p:spPr>
            <p:txBody>
              <a:bodyPr lIns="121920" tIns="60960" rIns="121920" bIns="60960"/>
              <a:lstStyle/>
              <a:p>
                <a:pPr defTabSz="9137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>
                  <a:solidFill>
                    <a:prstClr val="black"/>
                  </a:solidFill>
                  <a:sym typeface="Arial" panose="020B0604020202090204" pitchFamily="34" charset="0"/>
                </a:endParaRPr>
              </a:p>
            </p:txBody>
          </p:sp>
        </p:grpSp>
      </p:grpSp>
      <p:grpSp>
        <p:nvGrpSpPr>
          <p:cNvPr id="16" name="组合 19"/>
          <p:cNvGrpSpPr/>
          <p:nvPr/>
        </p:nvGrpSpPr>
        <p:grpSpPr bwMode="auto">
          <a:xfrm>
            <a:off x="903025" y="3288631"/>
            <a:ext cx="2482165" cy="2063965"/>
            <a:chOff x="744256" y="3331336"/>
            <a:chExt cx="2481549" cy="2062493"/>
          </a:xfrm>
        </p:grpSpPr>
        <p:sp>
          <p:nvSpPr>
            <p:cNvPr id="17" name="TextBox 71"/>
            <p:cNvSpPr txBox="1"/>
            <p:nvPr/>
          </p:nvSpPr>
          <p:spPr>
            <a:xfrm>
              <a:off x="744256" y="4471157"/>
              <a:ext cx="1391383" cy="9226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5400" b="1" kern="0" dirty="0">
                  <a:solidFill>
                    <a:srgbClr val="702F73"/>
                  </a:solidFill>
                  <a:sym typeface="Arial" panose="020B0604020202090204" pitchFamily="34" charset="0"/>
                </a:rPr>
                <a:t>70%</a:t>
              </a:r>
              <a:endParaRPr lang="id-ID" sz="5400" b="1" kern="0" dirty="0">
                <a:solidFill>
                  <a:srgbClr val="702F73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18" name="TextBox 13"/>
            <p:cNvSpPr txBox="1">
              <a:spLocks noChangeArrowheads="1"/>
            </p:cNvSpPr>
            <p:nvPr/>
          </p:nvSpPr>
          <p:spPr bwMode="auto">
            <a:xfrm>
              <a:off x="891806" y="3331336"/>
              <a:ext cx="1952995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 defTabSz="1216025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单击编辑标题</a:t>
              </a:r>
              <a:endParaRPr lang="en-US" sz="200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9" name="TextBox 13"/>
            <p:cNvSpPr txBox="1">
              <a:spLocks noChangeArrowheads="1"/>
            </p:cNvSpPr>
            <p:nvPr/>
          </p:nvSpPr>
          <p:spPr bwMode="auto">
            <a:xfrm>
              <a:off x="891806" y="3718026"/>
              <a:ext cx="2333999" cy="7531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 lvl="0" indent="0"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此框中选择粘贴，并选择只保留文字。此框中选择粘贴，并选择只保留文字。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21"/>
          <p:cNvGrpSpPr/>
          <p:nvPr/>
        </p:nvGrpSpPr>
        <p:grpSpPr bwMode="auto">
          <a:xfrm>
            <a:off x="9084386" y="2124993"/>
            <a:ext cx="2441504" cy="1999329"/>
            <a:chOff x="8924712" y="2166722"/>
            <a:chExt cx="2442372" cy="1999522"/>
          </a:xfrm>
        </p:grpSpPr>
        <p:sp>
          <p:nvSpPr>
            <p:cNvPr id="21" name="TextBox 74"/>
            <p:cNvSpPr txBox="1"/>
            <p:nvPr/>
          </p:nvSpPr>
          <p:spPr>
            <a:xfrm>
              <a:off x="8924712" y="3335167"/>
              <a:ext cx="1518904" cy="8310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4800" b="1" kern="0" dirty="0">
                  <a:solidFill>
                    <a:srgbClr val="9DC3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30%</a:t>
              </a:r>
              <a:endParaRPr lang="id-ID" sz="4800" b="1" kern="0" dirty="0">
                <a:solidFill>
                  <a:srgbClr val="9DC3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2" name="TextBox 13"/>
            <p:cNvSpPr txBox="1">
              <a:spLocks noChangeArrowheads="1"/>
            </p:cNvSpPr>
            <p:nvPr/>
          </p:nvSpPr>
          <p:spPr bwMode="auto">
            <a:xfrm>
              <a:off x="9033085" y="2166722"/>
              <a:ext cx="1952995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 defTabSz="1216025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单击编辑标题</a:t>
              </a:r>
              <a:endParaRPr lang="en-US" sz="200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3" name="TextBox 13"/>
            <p:cNvSpPr txBox="1">
              <a:spLocks noChangeArrowheads="1"/>
            </p:cNvSpPr>
            <p:nvPr/>
          </p:nvSpPr>
          <p:spPr bwMode="auto">
            <a:xfrm>
              <a:off x="9033085" y="2555926"/>
              <a:ext cx="2333999" cy="7537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 lvl="0" indent="0"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此框中选择粘贴，并选择只保留文字。此框中选择粘贴，并选择只保留文字。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0" y="379706"/>
            <a:ext cx="67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7615" y="2611778"/>
            <a:ext cx="541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理论及内容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790700" y="2706343"/>
            <a:ext cx="9525" cy="1539879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57615" y="3289155"/>
            <a:ext cx="7381875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您的内容打在这里，或者通过复制您的文本后，在此框中选择粘贴您的内容打在这里。您的内容打在这里，或者通过复制您的文本后，在此框中选择粘贴您的内容打在这里。洛羊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设计工作室。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21" t="45442" r="4115" b="13605"/>
          <a:stretch>
            <a:fillRect/>
          </a:stretch>
        </p:blipFill>
        <p:spPr>
          <a:xfrm>
            <a:off x="223936" y="214603"/>
            <a:ext cx="2528596" cy="880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5479</Words>
  <Application>WPS 演示</Application>
  <PresentationFormat>宽屏</PresentationFormat>
  <Paragraphs>537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2" baseType="lpstr">
      <vt:lpstr>Arial</vt:lpstr>
      <vt:lpstr>方正书宋_GBK</vt:lpstr>
      <vt:lpstr>Wingdings</vt:lpstr>
      <vt:lpstr>微软雅黑</vt:lpstr>
      <vt:lpstr>汉仪旗黑</vt:lpstr>
      <vt:lpstr>方正综艺简体</vt:lpstr>
      <vt:lpstr>Calibri</vt:lpstr>
      <vt:lpstr>宋体</vt:lpstr>
      <vt:lpstr>造字工房悦黑体验版常规体</vt:lpstr>
      <vt:lpstr>Broadway</vt:lpstr>
      <vt:lpstr>Roboto</vt:lpstr>
      <vt:lpstr>Helvetica Neue</vt:lpstr>
      <vt:lpstr>Calibri Light</vt:lpstr>
      <vt:lpstr>Gill Sans</vt:lpstr>
      <vt:lpstr>Helvetica Neue</vt:lpstr>
      <vt:lpstr>宋体</vt:lpstr>
      <vt:lpstr>Arial Unicode MS</vt:lpstr>
      <vt:lpstr>汉仪书宋二KW</vt:lpstr>
      <vt:lpstr>等线</vt:lpstr>
      <vt:lpstr>汉仪中等线KW</vt:lpstr>
      <vt:lpstr>苹方-简</vt:lpstr>
      <vt:lpstr>Office 主题</vt:lpstr>
      <vt:lpstr>PowerPoint 演示文稿</vt:lpstr>
      <vt:lpstr>PowerPoint 演示文稿</vt:lpstr>
      <vt:lpstr>PowerPoint 演示文稿</vt:lpstr>
      <vt:lpstr>选题背景及意义</vt:lpstr>
      <vt:lpstr>选题背景及意义</vt:lpstr>
      <vt:lpstr>选题背景及意义</vt:lpstr>
      <vt:lpstr>选题背景及意义</vt:lpstr>
      <vt:lpstr>选题背景及意义</vt:lpstr>
      <vt:lpstr>PowerPoint 演示文稿</vt:lpstr>
      <vt:lpstr>论文理论及内容</vt:lpstr>
      <vt:lpstr>论文理论及内容</vt:lpstr>
      <vt:lpstr>论文理论及内容</vt:lpstr>
      <vt:lpstr>论文理论及内容</vt:lpstr>
      <vt:lpstr>论文理论及内容</vt:lpstr>
      <vt:lpstr>论文理论及内容</vt:lpstr>
      <vt:lpstr>PowerPoint 演示文稿</vt:lpstr>
      <vt:lpstr>研究方法及过程</vt:lpstr>
      <vt:lpstr>研究方法及过程</vt:lpstr>
      <vt:lpstr>研究方法及过程</vt:lpstr>
      <vt:lpstr>研究方法及过程</vt:lpstr>
      <vt:lpstr>研究方法及过程</vt:lpstr>
      <vt:lpstr>研究方法及过程</vt:lpstr>
      <vt:lpstr>PowerPoint 演示文稿</vt:lpstr>
      <vt:lpstr>结论分析</vt:lpstr>
      <vt:lpstr>结论分析</vt:lpstr>
      <vt:lpstr>结论分析</vt:lpstr>
      <vt:lpstr>结论分析</vt:lpstr>
      <vt:lpstr>结论分析</vt:lpstr>
      <vt:lpstr>结论分析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aiemu</cp:lastModifiedBy>
  <cp:revision>28</cp:revision>
  <dcterms:created xsi:type="dcterms:W3CDTF">2020-12-24T02:54:13Z</dcterms:created>
  <dcterms:modified xsi:type="dcterms:W3CDTF">2020-12-24T02:54:13Z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